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74" r:id="rId2"/>
    <p:sldId id="292" r:id="rId3"/>
    <p:sldId id="262" r:id="rId4"/>
    <p:sldId id="273" r:id="rId5"/>
    <p:sldId id="285" r:id="rId6"/>
    <p:sldId id="256" r:id="rId7"/>
    <p:sldId id="257" r:id="rId8"/>
    <p:sldId id="275" r:id="rId9"/>
    <p:sldId id="276" r:id="rId10"/>
    <p:sldId id="277" r:id="rId11"/>
    <p:sldId id="278" r:id="rId12"/>
    <p:sldId id="279" r:id="rId13"/>
    <p:sldId id="263" r:id="rId14"/>
    <p:sldId id="280" r:id="rId15"/>
    <p:sldId id="284" r:id="rId16"/>
    <p:sldId id="283" r:id="rId17"/>
    <p:sldId id="269" r:id="rId18"/>
    <p:sldId id="265" r:id="rId19"/>
    <p:sldId id="258" r:id="rId20"/>
    <p:sldId id="291" r:id="rId21"/>
    <p:sldId id="259" r:id="rId22"/>
    <p:sldId id="260" r:id="rId23"/>
    <p:sldId id="261" r:id="rId24"/>
    <p:sldId id="270" r:id="rId25"/>
    <p:sldId id="282" r:id="rId26"/>
    <p:sldId id="271" r:id="rId27"/>
    <p:sldId id="272" r:id="rId28"/>
    <p:sldId id="267" r:id="rId29"/>
    <p:sldId id="293" r:id="rId30"/>
    <p:sldId id="289" r:id="rId31"/>
    <p:sldId id="288" r:id="rId32"/>
    <p:sldId id="290" r:id="rId33"/>
  </p:sldIdLst>
  <p:sldSz cx="12192000" cy="6858000"/>
  <p:notesSz cx="7315200" cy="96012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1434"/>
    <a:srgbClr val="4E2246"/>
    <a:srgbClr val="A6D86E"/>
    <a:srgbClr val="F93A35"/>
    <a:srgbClr val="D9B5D2"/>
    <a:srgbClr val="863A78"/>
    <a:srgbClr val="5B9B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3875" autoAdjust="0"/>
  </p:normalViewPr>
  <p:slideViewPr>
    <p:cSldViewPr snapToGrid="0">
      <p:cViewPr varScale="1">
        <p:scale>
          <a:sx n="93" d="100"/>
          <a:sy n="93" d="100"/>
        </p:scale>
        <p:origin x="630"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Kopfzeilenplatzhalter 1"/>
          <p:cNvSpPr txBox="1">
            <a:spLocks noGrp="1"/>
          </p:cNvSpPr>
          <p:nvPr>
            <p:ph type="hdr" sz="quarter"/>
          </p:nvPr>
        </p:nvSpPr>
        <p:spPr>
          <a:xfrm>
            <a:off x="0" y="0"/>
            <a:ext cx="3169920" cy="481731"/>
          </a:xfrm>
          <a:prstGeom prst="rect">
            <a:avLst/>
          </a:prstGeom>
          <a:noFill/>
          <a:ln>
            <a:noFill/>
          </a:ln>
        </p:spPr>
        <p:txBody>
          <a:bodyPr vert="horz" wrap="square" lIns="96661" tIns="48331" rIns="96661" bIns="48331" anchor="t" anchorCtr="0" compatLnSpc="1">
            <a:noAutofit/>
          </a:bodyPr>
          <a:lstStyle>
            <a:lvl1pPr marL="0" marR="0" lvl="0" indent="0" algn="l" defTabSz="966612" rtl="0" fontAlgn="auto" hangingPunct="1">
              <a:lnSpc>
                <a:spcPct val="100000"/>
              </a:lnSpc>
              <a:spcBef>
                <a:spcPts val="0"/>
              </a:spcBef>
              <a:spcAft>
                <a:spcPts val="0"/>
              </a:spcAft>
              <a:buNone/>
              <a:tabLst/>
              <a:defRPr lang="de-DE" sz="1300" b="0" i="0" u="none" strike="noStrike" kern="1200" cap="none" spc="0" baseline="0">
                <a:solidFill>
                  <a:srgbClr val="000000"/>
                </a:solidFill>
                <a:uFillTx/>
                <a:latin typeface="Calibri"/>
              </a:defRPr>
            </a:lvl1pPr>
          </a:lstStyle>
          <a:p>
            <a:pPr lvl="0"/>
            <a:endParaRPr lang="de-DE"/>
          </a:p>
        </p:txBody>
      </p:sp>
      <p:sp>
        <p:nvSpPr>
          <p:cNvPr id="3" name="Datumsplatzhalter 2"/>
          <p:cNvSpPr txBox="1">
            <a:spLocks noGrp="1"/>
          </p:cNvSpPr>
          <p:nvPr>
            <p:ph type="dt" idx="1"/>
          </p:nvPr>
        </p:nvSpPr>
        <p:spPr>
          <a:xfrm>
            <a:off x="4143582" y="0"/>
            <a:ext cx="3169920" cy="481731"/>
          </a:xfrm>
          <a:prstGeom prst="rect">
            <a:avLst/>
          </a:prstGeom>
          <a:noFill/>
          <a:ln>
            <a:noFill/>
          </a:ln>
        </p:spPr>
        <p:txBody>
          <a:bodyPr vert="horz" wrap="square" lIns="96661" tIns="48331" rIns="96661" bIns="48331" anchor="t" anchorCtr="0" compatLnSpc="1">
            <a:noAutofit/>
          </a:bodyPr>
          <a:lstStyle>
            <a:lvl1pPr marL="0" marR="0" lvl="0" indent="0" algn="r" defTabSz="966612" rtl="0" fontAlgn="auto" hangingPunct="1">
              <a:lnSpc>
                <a:spcPct val="100000"/>
              </a:lnSpc>
              <a:spcBef>
                <a:spcPts val="0"/>
              </a:spcBef>
              <a:spcAft>
                <a:spcPts val="0"/>
              </a:spcAft>
              <a:buNone/>
              <a:tabLst/>
              <a:defRPr lang="de-DE" sz="1300" b="0" i="0" u="none" strike="noStrike" kern="1200" cap="none" spc="0" baseline="0">
                <a:solidFill>
                  <a:srgbClr val="000000"/>
                </a:solidFill>
                <a:uFillTx/>
                <a:latin typeface="Calibri"/>
              </a:defRPr>
            </a:lvl1pPr>
          </a:lstStyle>
          <a:p>
            <a:pPr lvl="0"/>
            <a:fld id="{57AC98F6-42C7-4786-9697-1D357EC240FA}" type="datetime1">
              <a:rPr lang="de-DE"/>
              <a:pPr lvl="0"/>
              <a:t>03.11.2025</a:t>
            </a:fld>
            <a:endParaRPr lang="de-DE"/>
          </a:p>
        </p:txBody>
      </p:sp>
      <p:sp>
        <p:nvSpPr>
          <p:cNvPr id="4" name="Folienbildplatzhalter 3"/>
          <p:cNvSpPr>
            <a:spLocks noGrp="1" noRot="1" noChangeAspect="1"/>
          </p:cNvSpPr>
          <p:nvPr>
            <p:ph type="sldImg" idx="2"/>
          </p:nvPr>
        </p:nvSpPr>
        <p:spPr>
          <a:xfrm>
            <a:off x="777875" y="1200150"/>
            <a:ext cx="5759450" cy="3240088"/>
          </a:xfrm>
          <a:prstGeom prst="rect">
            <a:avLst/>
          </a:prstGeom>
          <a:noFill/>
          <a:ln w="12701">
            <a:solidFill>
              <a:srgbClr val="000000"/>
            </a:solidFill>
            <a:prstDash val="solid"/>
          </a:ln>
        </p:spPr>
      </p:sp>
      <p:sp>
        <p:nvSpPr>
          <p:cNvPr id="5" name="Notizenplatzhalter 4"/>
          <p:cNvSpPr txBox="1">
            <a:spLocks noGrp="1"/>
          </p:cNvSpPr>
          <p:nvPr>
            <p:ph type="body" sz="quarter" idx="3"/>
          </p:nvPr>
        </p:nvSpPr>
        <p:spPr>
          <a:xfrm>
            <a:off x="731520" y="4620576"/>
            <a:ext cx="5852160" cy="3780473"/>
          </a:xfrm>
          <a:prstGeom prst="rect">
            <a:avLst/>
          </a:prstGeom>
          <a:noFill/>
          <a:ln>
            <a:noFill/>
          </a:ln>
        </p:spPr>
        <p:txBody>
          <a:bodyPr vert="horz" wrap="square" lIns="96661" tIns="48331" rIns="96661" bIns="48331" anchor="t" anchorCtr="0" compatLnSpc="1">
            <a:no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txBox="1">
            <a:spLocks noGrp="1"/>
          </p:cNvSpPr>
          <p:nvPr>
            <p:ph type="ftr" sz="quarter" idx="4"/>
          </p:nvPr>
        </p:nvSpPr>
        <p:spPr>
          <a:xfrm>
            <a:off x="0" y="9119469"/>
            <a:ext cx="3169920" cy="481731"/>
          </a:xfrm>
          <a:prstGeom prst="rect">
            <a:avLst/>
          </a:prstGeom>
          <a:noFill/>
          <a:ln>
            <a:noFill/>
          </a:ln>
        </p:spPr>
        <p:txBody>
          <a:bodyPr vert="horz" wrap="square" lIns="96661" tIns="48331" rIns="96661" bIns="48331" anchor="b" anchorCtr="0" compatLnSpc="1">
            <a:noAutofit/>
          </a:bodyPr>
          <a:lstStyle>
            <a:lvl1pPr marL="0" marR="0" lvl="0" indent="0" algn="l" defTabSz="966612" rtl="0" fontAlgn="auto" hangingPunct="1">
              <a:lnSpc>
                <a:spcPct val="100000"/>
              </a:lnSpc>
              <a:spcBef>
                <a:spcPts val="0"/>
              </a:spcBef>
              <a:spcAft>
                <a:spcPts val="0"/>
              </a:spcAft>
              <a:buNone/>
              <a:tabLst/>
              <a:defRPr lang="de-DE" sz="1300" b="0" i="0" u="none" strike="noStrike" kern="1200" cap="none" spc="0" baseline="0">
                <a:solidFill>
                  <a:srgbClr val="000000"/>
                </a:solidFill>
                <a:uFillTx/>
                <a:latin typeface="Calibri"/>
              </a:defRPr>
            </a:lvl1pPr>
          </a:lstStyle>
          <a:p>
            <a:pPr lvl="0"/>
            <a:endParaRPr lang="de-DE"/>
          </a:p>
        </p:txBody>
      </p:sp>
      <p:sp>
        <p:nvSpPr>
          <p:cNvPr id="7" name="Foliennummernplatzhalter 6"/>
          <p:cNvSpPr txBox="1">
            <a:spLocks noGrp="1"/>
          </p:cNvSpPr>
          <p:nvPr>
            <p:ph type="sldNum" sz="quarter" idx="5"/>
          </p:nvPr>
        </p:nvSpPr>
        <p:spPr>
          <a:xfrm>
            <a:off x="4143582" y="9119469"/>
            <a:ext cx="3169920" cy="481731"/>
          </a:xfrm>
          <a:prstGeom prst="rect">
            <a:avLst/>
          </a:prstGeom>
          <a:noFill/>
          <a:ln>
            <a:noFill/>
          </a:ln>
        </p:spPr>
        <p:txBody>
          <a:bodyPr vert="horz" wrap="square" lIns="96661" tIns="48331" rIns="96661" bIns="48331" anchor="b" anchorCtr="0" compatLnSpc="1">
            <a:noAutofit/>
          </a:bodyPr>
          <a:lstStyle>
            <a:lvl1pPr marL="0" marR="0" lvl="0" indent="0" algn="r" defTabSz="966612" rtl="0" fontAlgn="auto" hangingPunct="1">
              <a:lnSpc>
                <a:spcPct val="100000"/>
              </a:lnSpc>
              <a:spcBef>
                <a:spcPts val="0"/>
              </a:spcBef>
              <a:spcAft>
                <a:spcPts val="0"/>
              </a:spcAft>
              <a:buNone/>
              <a:tabLst/>
              <a:defRPr lang="de-DE" sz="1300" b="0" i="0" u="none" strike="noStrike" kern="1200" cap="none" spc="0" baseline="0">
                <a:solidFill>
                  <a:srgbClr val="000000"/>
                </a:solidFill>
                <a:uFillTx/>
                <a:latin typeface="Calibri"/>
              </a:defRPr>
            </a:lvl1pPr>
          </a:lstStyle>
          <a:p>
            <a:pPr lvl="0"/>
            <a:fld id="{970628C5-6F15-4585-86EB-A524A4ACA94C}" type="slidenum">
              <a:t>‹Nr.›</a:t>
            </a:fld>
            <a:endParaRPr lang="de-DE"/>
          </a:p>
        </p:txBody>
      </p:sp>
    </p:spTree>
    <p:extLst>
      <p:ext uri="{BB962C8B-B14F-4D97-AF65-F5344CB8AC3E}">
        <p14:creationId xmlns:p14="http://schemas.microsoft.com/office/powerpoint/2010/main" val="2235035988"/>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ts val="0"/>
      </a:spcBef>
      <a:spcAft>
        <a:spcPts val="0"/>
      </a:spcAft>
      <a:buNone/>
      <a:tabLst/>
      <a:defRPr lang="de-DE" sz="1200" b="0" i="0" u="none" strike="noStrike" kern="1200" cap="none" spc="0" baseline="0">
        <a:solidFill>
          <a:srgbClr val="000000"/>
        </a:solidFill>
        <a:uFillTx/>
        <a:latin typeface="Calibri"/>
      </a:defRPr>
    </a:lvl1pPr>
    <a:lvl2pPr marL="457200" marR="0" lvl="1" indent="0" algn="l" defTabSz="914400" rtl="0" fontAlgn="auto" hangingPunct="1">
      <a:lnSpc>
        <a:spcPct val="100000"/>
      </a:lnSpc>
      <a:spcBef>
        <a:spcPts val="0"/>
      </a:spcBef>
      <a:spcAft>
        <a:spcPts val="0"/>
      </a:spcAft>
      <a:buNone/>
      <a:tabLst/>
      <a:defRPr lang="de-DE" sz="1200" b="0" i="0" u="none" strike="noStrike" kern="1200" cap="none" spc="0" baseline="0">
        <a:solidFill>
          <a:srgbClr val="000000"/>
        </a:solidFill>
        <a:uFillTx/>
        <a:latin typeface="Calibri"/>
      </a:defRPr>
    </a:lvl2pPr>
    <a:lvl3pPr marL="914400" marR="0" lvl="2" indent="0" algn="l" defTabSz="914400" rtl="0" fontAlgn="auto" hangingPunct="1">
      <a:lnSpc>
        <a:spcPct val="100000"/>
      </a:lnSpc>
      <a:spcBef>
        <a:spcPts val="0"/>
      </a:spcBef>
      <a:spcAft>
        <a:spcPts val="0"/>
      </a:spcAft>
      <a:buNone/>
      <a:tabLst/>
      <a:defRPr lang="de-DE" sz="1200" b="0" i="0" u="none" strike="noStrike" kern="1200" cap="none" spc="0" baseline="0">
        <a:solidFill>
          <a:srgbClr val="000000"/>
        </a:solidFill>
        <a:uFillTx/>
        <a:latin typeface="Calibri"/>
      </a:defRPr>
    </a:lvl3pPr>
    <a:lvl4pPr marL="1371600" marR="0" lvl="3" indent="0" algn="l" defTabSz="914400" rtl="0" fontAlgn="auto" hangingPunct="1">
      <a:lnSpc>
        <a:spcPct val="100000"/>
      </a:lnSpc>
      <a:spcBef>
        <a:spcPts val="0"/>
      </a:spcBef>
      <a:spcAft>
        <a:spcPts val="0"/>
      </a:spcAft>
      <a:buNone/>
      <a:tabLst/>
      <a:defRPr lang="de-DE" sz="1200" b="0" i="0" u="none" strike="noStrike" kern="1200" cap="none" spc="0" baseline="0">
        <a:solidFill>
          <a:srgbClr val="000000"/>
        </a:solidFill>
        <a:uFillTx/>
        <a:latin typeface="Calibri"/>
      </a:defRPr>
    </a:lvl4pPr>
    <a:lvl5pPr marL="1828800" marR="0" lvl="4" indent="0" algn="l" defTabSz="914400" rtl="0" fontAlgn="auto" hangingPunct="1">
      <a:lnSpc>
        <a:spcPct val="100000"/>
      </a:lnSpc>
      <a:spcBef>
        <a:spcPts val="0"/>
      </a:spcBef>
      <a:spcAft>
        <a:spcPts val="0"/>
      </a:spcAft>
      <a:buNone/>
      <a:tabLst/>
      <a:defRPr lang="de-DE" sz="1200" b="0" i="0" u="none" strike="noStrike" kern="1200" cap="none" spc="0" baseline="0">
        <a:solidFill>
          <a:srgbClr val="000000"/>
        </a:solidFill>
        <a:uFillTx/>
        <a:latin typeface="Calibri"/>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lvl="0"/>
            <a:fld id="{970628C5-6F15-4585-86EB-A524A4ACA94C}" type="slidenum">
              <a:rPr lang="de-DE" smtClean="0"/>
              <a:t>1</a:t>
            </a:fld>
            <a:endParaRPr lang="de-DE"/>
          </a:p>
        </p:txBody>
      </p:sp>
    </p:spTree>
    <p:extLst>
      <p:ext uri="{BB962C8B-B14F-4D97-AF65-F5344CB8AC3E}">
        <p14:creationId xmlns:p14="http://schemas.microsoft.com/office/powerpoint/2010/main" val="26131350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lvl="0"/>
            <a:fld id="{970628C5-6F15-4585-86EB-A524A4ACA94C}" type="slidenum">
              <a:rPr lang="de-DE" smtClean="0"/>
              <a:t>10</a:t>
            </a:fld>
            <a:endParaRPr lang="de-DE"/>
          </a:p>
        </p:txBody>
      </p:sp>
    </p:spTree>
    <p:extLst>
      <p:ext uri="{BB962C8B-B14F-4D97-AF65-F5344CB8AC3E}">
        <p14:creationId xmlns:p14="http://schemas.microsoft.com/office/powerpoint/2010/main" val="41674114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lvl="0"/>
            <a:fld id="{970628C5-6F15-4585-86EB-A524A4ACA94C}" type="slidenum">
              <a:rPr lang="de-DE" smtClean="0"/>
              <a:t>11</a:t>
            </a:fld>
            <a:endParaRPr lang="de-DE"/>
          </a:p>
        </p:txBody>
      </p:sp>
    </p:spTree>
    <p:extLst>
      <p:ext uri="{BB962C8B-B14F-4D97-AF65-F5344CB8AC3E}">
        <p14:creationId xmlns:p14="http://schemas.microsoft.com/office/powerpoint/2010/main" val="17797386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7875" y="1200150"/>
            <a:ext cx="5759450" cy="3240088"/>
          </a:xfrm>
        </p:spPr>
      </p:sp>
      <p:sp>
        <p:nvSpPr>
          <p:cNvPr id="3" name="Notizenplatzhalter 2"/>
          <p:cNvSpPr txBox="1">
            <a:spLocks noGrp="1"/>
          </p:cNvSpPr>
          <p:nvPr>
            <p:ph type="body" sz="quarter" idx="1"/>
          </p:nvPr>
        </p:nvSpPr>
        <p:spPr/>
        <p:txBody>
          <a:bodyPr/>
          <a:lstStyle/>
          <a:p>
            <a:pPr>
              <a:buSzPct val="100000"/>
            </a:pPr>
            <a:endParaRPr lang="de-DE" dirty="0" smtClean="0"/>
          </a:p>
        </p:txBody>
      </p:sp>
      <p:sp>
        <p:nvSpPr>
          <p:cNvPr id="4" name="Foliennummernplatzhalter 3"/>
          <p:cNvSpPr txBox="1"/>
          <p:nvPr/>
        </p:nvSpPr>
        <p:spPr>
          <a:xfrm>
            <a:off x="4143582" y="9119469"/>
            <a:ext cx="3169920" cy="481731"/>
          </a:xfrm>
          <a:prstGeom prst="rect">
            <a:avLst/>
          </a:prstGeom>
          <a:noFill/>
          <a:ln cap="flat">
            <a:noFill/>
          </a:ln>
        </p:spPr>
        <p:txBody>
          <a:bodyPr vert="horz" wrap="square" lIns="96661" tIns="48331" rIns="96661" bIns="48331" anchor="b" anchorCtr="0" compatLnSpc="1">
            <a:noAutofit/>
          </a:bodyPr>
          <a:lstStyle/>
          <a:p>
            <a:pPr algn="r" defTabSz="966612">
              <a:defRPr sz="1800" b="0" i="0" u="none" strike="noStrike" kern="0" cap="none" spc="0" baseline="0">
                <a:solidFill>
                  <a:srgbClr val="000000"/>
                </a:solidFill>
                <a:uFillTx/>
              </a:defRPr>
            </a:pPr>
            <a:fld id="{BDF3D487-2CB3-4B16-B00A-06F27273FE8F}" type="slidenum">
              <a:pPr algn="r" defTabSz="966612">
                <a:defRPr sz="1800" b="0" i="0" u="none" strike="noStrike" kern="0" cap="none" spc="0" baseline="0">
                  <a:solidFill>
                    <a:srgbClr val="000000"/>
                  </a:solidFill>
                  <a:uFillTx/>
                </a:defRPr>
              </a:pPr>
              <a:t>12</a:t>
            </a:fld>
            <a:endParaRPr lang="de-DE" sz="1300" dirty="0">
              <a:solidFill>
                <a:srgbClr val="000000"/>
              </a:solidFill>
              <a:latin typeface="Calibri"/>
            </a:endParaRPr>
          </a:p>
        </p:txBody>
      </p:sp>
    </p:spTree>
    <p:extLst>
      <p:ext uri="{BB962C8B-B14F-4D97-AF65-F5344CB8AC3E}">
        <p14:creationId xmlns:p14="http://schemas.microsoft.com/office/powerpoint/2010/main" val="29733997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7875" y="1200150"/>
            <a:ext cx="5759450" cy="3240088"/>
          </a:xfrm>
        </p:spPr>
      </p:sp>
      <p:sp>
        <p:nvSpPr>
          <p:cNvPr id="3" name="Notizenplatzhalter 2"/>
          <p:cNvSpPr txBox="1">
            <a:spLocks noGrp="1"/>
          </p:cNvSpPr>
          <p:nvPr>
            <p:ph type="body" sz="quarter" idx="1"/>
          </p:nvPr>
        </p:nvSpPr>
        <p:spPr/>
        <p:txBody>
          <a:bodyPr/>
          <a:lstStyle/>
          <a:p>
            <a:pPr marL="0" indent="0">
              <a:buSzPct val="100000"/>
              <a:buFont typeface="Arial" panose="020B0604020202020204" pitchFamily="34" charset="0"/>
              <a:buNone/>
            </a:pPr>
            <a:endParaRPr lang="de-DE" dirty="0" smtClean="0"/>
          </a:p>
        </p:txBody>
      </p:sp>
      <p:sp>
        <p:nvSpPr>
          <p:cNvPr id="4" name="Foliennummernplatzhalter 3"/>
          <p:cNvSpPr txBox="1"/>
          <p:nvPr/>
        </p:nvSpPr>
        <p:spPr>
          <a:xfrm>
            <a:off x="4143582" y="9119469"/>
            <a:ext cx="3169920" cy="481731"/>
          </a:xfrm>
          <a:prstGeom prst="rect">
            <a:avLst/>
          </a:prstGeom>
          <a:noFill/>
          <a:ln cap="flat">
            <a:noFill/>
          </a:ln>
        </p:spPr>
        <p:txBody>
          <a:bodyPr vert="horz" wrap="square" lIns="96661" tIns="48331" rIns="96661" bIns="48331" anchor="b" anchorCtr="0" compatLnSpc="1">
            <a:noAutofit/>
          </a:bodyPr>
          <a:lstStyle/>
          <a:p>
            <a:pPr algn="r" defTabSz="966612">
              <a:defRPr sz="1800" b="0" i="0" u="none" strike="noStrike" kern="0" cap="none" spc="0" baseline="0">
                <a:solidFill>
                  <a:srgbClr val="000000"/>
                </a:solidFill>
                <a:uFillTx/>
              </a:defRPr>
            </a:pPr>
            <a:fld id="{BDF3D487-2CB3-4B16-B00A-06F27273FE8F}" type="slidenum">
              <a:pPr algn="r" defTabSz="966612">
                <a:defRPr sz="1800" b="0" i="0" u="none" strike="noStrike" kern="0" cap="none" spc="0" baseline="0">
                  <a:solidFill>
                    <a:srgbClr val="000000"/>
                  </a:solidFill>
                  <a:uFillTx/>
                </a:defRPr>
              </a:pPr>
              <a:t>13</a:t>
            </a:fld>
            <a:endParaRPr lang="de-DE" sz="1300" dirty="0">
              <a:solidFill>
                <a:srgbClr val="000000"/>
              </a:solidFill>
              <a:latin typeface="Calibri"/>
            </a:endParaRPr>
          </a:p>
        </p:txBody>
      </p:sp>
    </p:spTree>
    <p:extLst>
      <p:ext uri="{BB962C8B-B14F-4D97-AF65-F5344CB8AC3E}">
        <p14:creationId xmlns:p14="http://schemas.microsoft.com/office/powerpoint/2010/main" val="8771441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lvl="0"/>
            <a:fld id="{970628C5-6F15-4585-86EB-A524A4ACA94C}" type="slidenum">
              <a:rPr lang="de-DE" smtClean="0"/>
              <a:t>14</a:t>
            </a:fld>
            <a:endParaRPr lang="de-DE"/>
          </a:p>
        </p:txBody>
      </p:sp>
    </p:spTree>
    <p:extLst>
      <p:ext uri="{BB962C8B-B14F-4D97-AF65-F5344CB8AC3E}">
        <p14:creationId xmlns:p14="http://schemas.microsoft.com/office/powerpoint/2010/main" val="683578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Richtiges Ergebnis: Siehe</a:t>
            </a:r>
            <a:r>
              <a:rPr lang="de-DE" baseline="0" dirty="0" smtClean="0"/>
              <a:t> nächste Seite</a:t>
            </a:r>
            <a:endParaRPr lang="de-DE" dirty="0"/>
          </a:p>
        </p:txBody>
      </p:sp>
      <p:sp>
        <p:nvSpPr>
          <p:cNvPr id="4" name="Foliennummernplatzhalter 3"/>
          <p:cNvSpPr>
            <a:spLocks noGrp="1"/>
          </p:cNvSpPr>
          <p:nvPr>
            <p:ph type="sldNum" sz="quarter" idx="10"/>
          </p:nvPr>
        </p:nvSpPr>
        <p:spPr/>
        <p:txBody>
          <a:bodyPr/>
          <a:lstStyle/>
          <a:p>
            <a:pPr lvl="0"/>
            <a:fld id="{970628C5-6F15-4585-86EB-A524A4ACA94C}" type="slidenum">
              <a:rPr lang="de-DE" smtClean="0"/>
              <a:t>15</a:t>
            </a:fld>
            <a:endParaRPr lang="de-DE"/>
          </a:p>
        </p:txBody>
      </p:sp>
    </p:spTree>
    <p:extLst>
      <p:ext uri="{BB962C8B-B14F-4D97-AF65-F5344CB8AC3E}">
        <p14:creationId xmlns:p14="http://schemas.microsoft.com/office/powerpoint/2010/main" val="16803207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lvl="0"/>
            <a:fld id="{970628C5-6F15-4585-86EB-A524A4ACA94C}" type="slidenum">
              <a:rPr lang="de-DE" smtClean="0"/>
              <a:t>16</a:t>
            </a:fld>
            <a:endParaRPr lang="de-DE"/>
          </a:p>
        </p:txBody>
      </p:sp>
    </p:spTree>
    <p:extLst>
      <p:ext uri="{BB962C8B-B14F-4D97-AF65-F5344CB8AC3E}">
        <p14:creationId xmlns:p14="http://schemas.microsoft.com/office/powerpoint/2010/main" val="37496040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7875" y="1200150"/>
            <a:ext cx="5759450" cy="324008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lvl="0"/>
            <a:fld id="{970628C5-6F15-4585-86EB-A524A4ACA94C}" type="slidenum">
              <a:rPr lang="de-DE" smtClean="0"/>
              <a:t>17</a:t>
            </a:fld>
            <a:endParaRPr lang="de-DE"/>
          </a:p>
        </p:txBody>
      </p:sp>
    </p:spTree>
    <p:extLst>
      <p:ext uri="{BB962C8B-B14F-4D97-AF65-F5344CB8AC3E}">
        <p14:creationId xmlns:p14="http://schemas.microsoft.com/office/powerpoint/2010/main" val="12648245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7875" y="1200150"/>
            <a:ext cx="5759450" cy="3240088"/>
          </a:xfrm>
        </p:spPr>
      </p:sp>
      <p:sp>
        <p:nvSpPr>
          <p:cNvPr id="3" name="Notizenplatzhalter 2"/>
          <p:cNvSpPr>
            <a:spLocks noGrp="1"/>
          </p:cNvSpPr>
          <p:nvPr>
            <p:ph type="body" idx="1"/>
          </p:nvPr>
        </p:nvSpPr>
        <p:spPr/>
        <p:txBody>
          <a:bodyPr/>
          <a:lstStyle/>
          <a:p>
            <a:pPr marL="181240" indent="-181240">
              <a:buFont typeface="Arial" panose="020B0604020202020204" pitchFamily="34" charset="0"/>
              <a:buChar char="•"/>
            </a:pPr>
            <a:r>
              <a:rPr lang="de-DE" baseline="0" dirty="0" smtClean="0"/>
              <a:t>Die Verlockungen sind gigantisch</a:t>
            </a:r>
          </a:p>
          <a:p>
            <a:pPr marL="181240" indent="-181240">
              <a:buFont typeface="Arial" panose="020B0604020202020204" pitchFamily="34" charset="0"/>
              <a:buChar char="•"/>
            </a:pPr>
            <a:r>
              <a:rPr lang="de-DE" baseline="0" dirty="0" smtClean="0"/>
              <a:t>Herdentrieb macht es fasst unmöglich</a:t>
            </a:r>
          </a:p>
          <a:p>
            <a:pPr marL="181240" indent="-181240">
              <a:buFont typeface="Arial" panose="020B0604020202020204" pitchFamily="34" charset="0"/>
              <a:buChar char="•"/>
            </a:pPr>
            <a:r>
              <a:rPr lang="de-DE" dirty="0" smtClean="0"/>
              <a:t>Führt zu Abhängigkeiten</a:t>
            </a:r>
            <a:r>
              <a:rPr lang="de-DE" baseline="0" dirty="0"/>
              <a:t> </a:t>
            </a:r>
            <a:r>
              <a:rPr lang="de-DE" baseline="0" dirty="0" smtClean="0"/>
              <a:t>(keine Teilzeit, Jobwechsel schwierig, mehr Leistung, Arbeiten bis zur Rente, Leasing, Fitness Studio Abo, …)</a:t>
            </a:r>
          </a:p>
          <a:p>
            <a:pPr marL="181240" indent="-181240" defTabSz="966612">
              <a:buFont typeface="Arial" panose="020B0604020202020204" pitchFamily="34" charset="0"/>
              <a:buChar char="•"/>
              <a:defRPr/>
            </a:pPr>
            <a:r>
              <a:rPr lang="de-DE" dirty="0" smtClean="0"/>
              <a:t>Konsum(</a:t>
            </a:r>
            <a:r>
              <a:rPr lang="de-DE" dirty="0" err="1" smtClean="0"/>
              <a:t>gesellschaft</a:t>
            </a:r>
            <a:r>
              <a:rPr lang="de-DE" dirty="0" smtClean="0"/>
              <a:t>) fördert Abhängigkeiten</a:t>
            </a:r>
            <a:endParaRPr lang="de-DE" baseline="0" dirty="0" smtClean="0"/>
          </a:p>
          <a:p>
            <a:pPr marL="181240" indent="-181240">
              <a:buFont typeface="Arial" panose="020B0604020202020204" pitchFamily="34" charset="0"/>
              <a:buChar char="•"/>
            </a:pPr>
            <a:r>
              <a:rPr lang="de-DE" baseline="0" dirty="0" smtClean="0"/>
              <a:t>Macht nicht glücklich &gt;&gt;&gt; Kind, Teenager, Erwachsener, … &gt;&gt;&gt; wer ist am glücklichsten?</a:t>
            </a:r>
          </a:p>
          <a:p>
            <a:pPr marL="181240" indent="-181240">
              <a:buFont typeface="Arial" panose="020B0604020202020204" pitchFamily="34" charset="0"/>
              <a:buChar char="•"/>
            </a:pPr>
            <a:r>
              <a:rPr lang="de-DE" baseline="0" dirty="0" smtClean="0"/>
              <a:t>Von der Umwelt ganz zu sprechen….</a:t>
            </a:r>
            <a:endParaRPr lang="de-DE" dirty="0" smtClean="0"/>
          </a:p>
        </p:txBody>
      </p:sp>
      <p:sp>
        <p:nvSpPr>
          <p:cNvPr id="4" name="Foliennummernplatzhalter 3"/>
          <p:cNvSpPr>
            <a:spLocks noGrp="1"/>
          </p:cNvSpPr>
          <p:nvPr>
            <p:ph type="sldNum" sz="quarter" idx="10"/>
          </p:nvPr>
        </p:nvSpPr>
        <p:spPr/>
        <p:txBody>
          <a:bodyPr/>
          <a:lstStyle/>
          <a:p>
            <a:pPr lvl="0"/>
            <a:fld id="{970628C5-6F15-4585-86EB-A524A4ACA94C}" type="slidenum">
              <a:rPr lang="de-DE" smtClean="0"/>
              <a:t>18</a:t>
            </a:fld>
            <a:endParaRPr lang="de-DE"/>
          </a:p>
        </p:txBody>
      </p:sp>
    </p:spTree>
    <p:extLst>
      <p:ext uri="{BB962C8B-B14F-4D97-AF65-F5344CB8AC3E}">
        <p14:creationId xmlns:p14="http://schemas.microsoft.com/office/powerpoint/2010/main" val="16635874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7875" y="1200150"/>
            <a:ext cx="5759450" cy="3240088"/>
          </a:xfrm>
        </p:spPr>
      </p:sp>
      <p:sp>
        <p:nvSpPr>
          <p:cNvPr id="3" name="Notizenplatzhalter 2"/>
          <p:cNvSpPr txBox="1">
            <a:spLocks noGrp="1"/>
          </p:cNvSpPr>
          <p:nvPr>
            <p:ph type="body" sz="quarter" idx="1"/>
          </p:nvPr>
        </p:nvSpPr>
        <p:spPr/>
        <p:txBody>
          <a:bodyPr/>
          <a:lstStyle/>
          <a:p>
            <a:pPr marL="0" indent="0">
              <a:buFont typeface="Arial" panose="020B0604020202020204" pitchFamily="34" charset="0"/>
              <a:buNone/>
            </a:pPr>
            <a:endParaRPr lang="de-DE" dirty="0"/>
          </a:p>
        </p:txBody>
      </p:sp>
      <p:sp>
        <p:nvSpPr>
          <p:cNvPr id="4" name="Foliennummernplatzhalter 3"/>
          <p:cNvSpPr txBox="1"/>
          <p:nvPr/>
        </p:nvSpPr>
        <p:spPr>
          <a:xfrm>
            <a:off x="4143582" y="9119469"/>
            <a:ext cx="3169920" cy="481731"/>
          </a:xfrm>
          <a:prstGeom prst="rect">
            <a:avLst/>
          </a:prstGeom>
          <a:noFill/>
          <a:ln cap="flat">
            <a:noFill/>
          </a:ln>
        </p:spPr>
        <p:txBody>
          <a:bodyPr vert="horz" wrap="square" lIns="96661" tIns="48331" rIns="96661" bIns="48331" anchor="b" anchorCtr="0" compatLnSpc="1">
            <a:noAutofit/>
          </a:bodyPr>
          <a:lstStyle/>
          <a:p>
            <a:pPr algn="r" defTabSz="966612">
              <a:defRPr sz="1800" b="0" i="0" u="none" strike="noStrike" kern="0" cap="none" spc="0" baseline="0">
                <a:solidFill>
                  <a:srgbClr val="000000"/>
                </a:solidFill>
                <a:uFillTx/>
              </a:defRPr>
            </a:pPr>
            <a:fld id="{505F4643-E7E2-428F-924E-F72593013FDB}" type="slidenum">
              <a:pPr algn="r" defTabSz="966612">
                <a:defRPr sz="1800" b="0" i="0" u="none" strike="noStrike" kern="0" cap="none" spc="0" baseline="0">
                  <a:solidFill>
                    <a:srgbClr val="000000"/>
                  </a:solidFill>
                  <a:uFillTx/>
                </a:defRPr>
              </a:pPr>
              <a:t>19</a:t>
            </a:fld>
            <a:endParaRPr lang="de-DE" sz="1300">
              <a:solidFill>
                <a:srgbClr val="000000"/>
              </a:solidFill>
              <a:latin typeface="Calibri"/>
            </a:endParaRPr>
          </a:p>
        </p:txBody>
      </p:sp>
    </p:spTree>
    <p:extLst>
      <p:ext uri="{BB962C8B-B14F-4D97-AF65-F5344CB8AC3E}">
        <p14:creationId xmlns:p14="http://schemas.microsoft.com/office/powerpoint/2010/main" val="4913914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7875" y="1200150"/>
            <a:ext cx="5759450" cy="3240088"/>
          </a:xfrm>
        </p:spPr>
      </p:sp>
      <p:sp>
        <p:nvSpPr>
          <p:cNvPr id="3" name="Notizenplatzhalter 2"/>
          <p:cNvSpPr txBox="1">
            <a:spLocks noGrp="1"/>
          </p:cNvSpPr>
          <p:nvPr>
            <p:ph type="body" sz="quarter" idx="1"/>
          </p:nvPr>
        </p:nvSpPr>
        <p:spPr/>
        <p:txBody>
          <a:bodyPr/>
          <a:lstStyle/>
          <a:p>
            <a:pPr marL="0" indent="0">
              <a:buFont typeface="Arial" panose="020B0604020202020204" pitchFamily="34" charset="0"/>
              <a:buNone/>
            </a:pPr>
            <a:endParaRPr lang="de-DE" dirty="0"/>
          </a:p>
        </p:txBody>
      </p:sp>
      <p:sp>
        <p:nvSpPr>
          <p:cNvPr id="4" name="Foliennummernplatzhalter 3"/>
          <p:cNvSpPr txBox="1"/>
          <p:nvPr/>
        </p:nvSpPr>
        <p:spPr>
          <a:xfrm>
            <a:off x="4143582" y="9119469"/>
            <a:ext cx="3169920" cy="481731"/>
          </a:xfrm>
          <a:prstGeom prst="rect">
            <a:avLst/>
          </a:prstGeom>
          <a:noFill/>
          <a:ln cap="flat">
            <a:noFill/>
          </a:ln>
        </p:spPr>
        <p:txBody>
          <a:bodyPr vert="horz" wrap="square" lIns="96661" tIns="48331" rIns="96661" bIns="48331" anchor="b" anchorCtr="0" compatLnSpc="1">
            <a:noAutofit/>
          </a:bodyPr>
          <a:lstStyle/>
          <a:p>
            <a:pPr algn="r" defTabSz="966612">
              <a:defRPr sz="1800" b="0" i="0" u="none" strike="noStrike" kern="0" cap="none" spc="0" baseline="0">
                <a:solidFill>
                  <a:srgbClr val="000000"/>
                </a:solidFill>
                <a:uFillTx/>
              </a:defRPr>
            </a:pPr>
            <a:fld id="{505F4643-E7E2-428F-924E-F72593013FDB}" type="slidenum">
              <a:pPr algn="r" defTabSz="966612">
                <a:defRPr sz="1800" b="0" i="0" u="none" strike="noStrike" kern="0" cap="none" spc="0" baseline="0">
                  <a:solidFill>
                    <a:srgbClr val="000000"/>
                  </a:solidFill>
                  <a:uFillTx/>
                </a:defRPr>
              </a:pPr>
              <a:t>2</a:t>
            </a:fld>
            <a:endParaRPr lang="de-DE" sz="1300">
              <a:solidFill>
                <a:srgbClr val="000000"/>
              </a:solidFill>
              <a:latin typeface="Calibri"/>
            </a:endParaRPr>
          </a:p>
        </p:txBody>
      </p:sp>
    </p:spTree>
    <p:extLst>
      <p:ext uri="{BB962C8B-B14F-4D97-AF65-F5344CB8AC3E}">
        <p14:creationId xmlns:p14="http://schemas.microsoft.com/office/powerpoint/2010/main" val="2724609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7875" y="1200150"/>
            <a:ext cx="5759450" cy="3240088"/>
          </a:xfrm>
        </p:spPr>
      </p:sp>
      <p:sp>
        <p:nvSpPr>
          <p:cNvPr id="3" name="Notizenplatzhalter 2"/>
          <p:cNvSpPr txBox="1">
            <a:spLocks noGrp="1"/>
          </p:cNvSpPr>
          <p:nvPr>
            <p:ph type="body" sz="quarter" idx="1"/>
          </p:nvPr>
        </p:nvSpPr>
        <p:spPr/>
        <p:txBody>
          <a:bodyPr/>
          <a:lstStyle/>
          <a:p>
            <a:pPr marL="181240" indent="-181240">
              <a:buFont typeface="Arial" panose="020B0604020202020204" pitchFamily="34" charset="0"/>
              <a:buChar char="•"/>
            </a:pPr>
            <a:r>
              <a:rPr lang="de-DE" dirty="0" smtClean="0"/>
              <a:t>Kein</a:t>
            </a:r>
            <a:r>
              <a:rPr lang="de-DE" baseline="0" dirty="0" smtClean="0"/>
              <a:t> Geld mehr für den Laptop</a:t>
            </a:r>
          </a:p>
          <a:p>
            <a:pPr marL="181240" indent="-181240">
              <a:buFont typeface="Arial" panose="020B0604020202020204" pitchFamily="34" charset="0"/>
              <a:buChar char="•"/>
            </a:pPr>
            <a:r>
              <a:rPr lang="de-DE" baseline="0" dirty="0" smtClean="0"/>
              <a:t>Bank spielt sich als Retter auf, dabei sind sie es die mich abhängig gemacht haben</a:t>
            </a:r>
          </a:p>
          <a:p>
            <a:pPr marL="181240" indent="-181240">
              <a:buFont typeface="Arial" panose="020B0604020202020204" pitchFamily="34" charset="0"/>
              <a:buChar char="•"/>
            </a:pPr>
            <a:r>
              <a:rPr lang="de-DE" baseline="0" dirty="0" smtClean="0"/>
              <a:t>Rückenwind? Bei was? Die Familie lebt offensichtlich am Limit…</a:t>
            </a:r>
            <a:endParaRPr lang="de-DE" dirty="0"/>
          </a:p>
        </p:txBody>
      </p:sp>
      <p:sp>
        <p:nvSpPr>
          <p:cNvPr id="4" name="Foliennummernplatzhalter 3"/>
          <p:cNvSpPr txBox="1"/>
          <p:nvPr/>
        </p:nvSpPr>
        <p:spPr>
          <a:xfrm>
            <a:off x="4143582" y="9119469"/>
            <a:ext cx="3169920" cy="481731"/>
          </a:xfrm>
          <a:prstGeom prst="rect">
            <a:avLst/>
          </a:prstGeom>
          <a:noFill/>
          <a:ln cap="flat">
            <a:noFill/>
          </a:ln>
        </p:spPr>
        <p:txBody>
          <a:bodyPr vert="horz" wrap="square" lIns="96661" tIns="48331" rIns="96661" bIns="48331" anchor="b" anchorCtr="0" compatLnSpc="1">
            <a:noAutofit/>
          </a:bodyPr>
          <a:lstStyle/>
          <a:p>
            <a:pPr algn="r" defTabSz="966612">
              <a:defRPr sz="1800" b="0" i="0" u="none" strike="noStrike" kern="0" cap="none" spc="0" baseline="0">
                <a:solidFill>
                  <a:srgbClr val="000000"/>
                </a:solidFill>
                <a:uFillTx/>
              </a:defRPr>
            </a:pPr>
            <a:fld id="{505F4643-E7E2-428F-924E-F72593013FDB}" type="slidenum">
              <a:pPr algn="r" defTabSz="966612">
                <a:defRPr sz="1800" b="0" i="0" u="none" strike="noStrike" kern="0" cap="none" spc="0" baseline="0">
                  <a:solidFill>
                    <a:srgbClr val="000000"/>
                  </a:solidFill>
                  <a:uFillTx/>
                </a:defRPr>
              </a:pPr>
              <a:t>20</a:t>
            </a:fld>
            <a:endParaRPr lang="de-DE" sz="1300">
              <a:solidFill>
                <a:srgbClr val="000000"/>
              </a:solidFill>
              <a:latin typeface="Calibri"/>
            </a:endParaRPr>
          </a:p>
        </p:txBody>
      </p:sp>
    </p:spTree>
    <p:extLst>
      <p:ext uri="{BB962C8B-B14F-4D97-AF65-F5344CB8AC3E}">
        <p14:creationId xmlns:p14="http://schemas.microsoft.com/office/powerpoint/2010/main" val="33659940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7875" y="1200150"/>
            <a:ext cx="5759450" cy="3240088"/>
          </a:xfrm>
        </p:spPr>
      </p:sp>
      <p:sp>
        <p:nvSpPr>
          <p:cNvPr id="3" name="Notizenplatzhalter 2"/>
          <p:cNvSpPr>
            <a:spLocks noGrp="1"/>
          </p:cNvSpPr>
          <p:nvPr>
            <p:ph type="body" idx="1"/>
          </p:nvPr>
        </p:nvSpPr>
        <p:spPr/>
        <p:txBody>
          <a:bodyPr/>
          <a:lstStyle/>
          <a:p>
            <a:pPr marL="181240" indent="-181240">
              <a:buFont typeface="Arial" panose="020B0604020202020204" pitchFamily="34" charset="0"/>
              <a:buChar char="•"/>
            </a:pPr>
            <a:r>
              <a:rPr lang="de-DE" dirty="0" smtClean="0"/>
              <a:t>Das Girokonto</a:t>
            </a:r>
            <a:r>
              <a:rPr lang="de-DE" baseline="0" dirty="0" smtClean="0"/>
              <a:t> ist (wow) flexibel?</a:t>
            </a:r>
          </a:p>
          <a:p>
            <a:pPr marL="181240" indent="-181240">
              <a:buFont typeface="Arial" panose="020B0604020202020204" pitchFamily="34" charset="0"/>
              <a:buChar char="•"/>
            </a:pPr>
            <a:r>
              <a:rPr lang="de-DE" baseline="0" dirty="0" smtClean="0"/>
              <a:t>Gesehen und gekauft… es piept so schön… auf Kredit</a:t>
            </a:r>
          </a:p>
          <a:p>
            <a:pPr marL="181240" indent="-181240">
              <a:buFont typeface="Arial" panose="020B0604020202020204" pitchFamily="34" charset="0"/>
              <a:buChar char="•"/>
            </a:pPr>
            <a:endParaRPr lang="de-DE" dirty="0"/>
          </a:p>
        </p:txBody>
      </p:sp>
      <p:sp>
        <p:nvSpPr>
          <p:cNvPr id="4" name="Foliennummernplatzhalter 3"/>
          <p:cNvSpPr>
            <a:spLocks noGrp="1"/>
          </p:cNvSpPr>
          <p:nvPr>
            <p:ph type="sldNum" sz="quarter" idx="10"/>
          </p:nvPr>
        </p:nvSpPr>
        <p:spPr/>
        <p:txBody>
          <a:bodyPr/>
          <a:lstStyle/>
          <a:p>
            <a:pPr lvl="0"/>
            <a:fld id="{970628C5-6F15-4585-86EB-A524A4ACA94C}" type="slidenum">
              <a:rPr lang="de-DE" smtClean="0"/>
              <a:t>21</a:t>
            </a:fld>
            <a:endParaRPr lang="de-DE"/>
          </a:p>
        </p:txBody>
      </p:sp>
    </p:spTree>
    <p:extLst>
      <p:ext uri="{BB962C8B-B14F-4D97-AF65-F5344CB8AC3E}">
        <p14:creationId xmlns:p14="http://schemas.microsoft.com/office/powerpoint/2010/main" val="40076617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7875" y="1200150"/>
            <a:ext cx="5759450" cy="3240088"/>
          </a:xfrm>
        </p:spPr>
      </p:sp>
      <p:sp>
        <p:nvSpPr>
          <p:cNvPr id="3" name="Notizenplatzhalter 2"/>
          <p:cNvSpPr>
            <a:spLocks noGrp="1"/>
          </p:cNvSpPr>
          <p:nvPr>
            <p:ph type="body" idx="1"/>
          </p:nvPr>
        </p:nvSpPr>
        <p:spPr/>
        <p:txBody>
          <a:bodyPr/>
          <a:lstStyle/>
          <a:p>
            <a:pPr marL="181240" indent="-181240">
              <a:buFont typeface="Arial" panose="020B0604020202020204" pitchFamily="34" charset="0"/>
              <a:buChar char="•"/>
            </a:pPr>
            <a:r>
              <a:rPr lang="de-DE" dirty="0" smtClean="0"/>
              <a:t>Kredit statt eigenes Geld?</a:t>
            </a:r>
            <a:r>
              <a:rPr lang="de-DE" baseline="0" dirty="0" smtClean="0"/>
              <a:t> Das ist der Oberhammer!</a:t>
            </a:r>
          </a:p>
          <a:p>
            <a:pPr marL="181240" indent="-181240">
              <a:buFont typeface="Arial" panose="020B0604020202020204" pitchFamily="34" charset="0"/>
              <a:buChar char="•"/>
            </a:pPr>
            <a:r>
              <a:rPr lang="de-DE" baseline="0" dirty="0" smtClean="0"/>
              <a:t>Und das Schwein darf leben, wie </a:t>
            </a:r>
            <a:r>
              <a:rPr lang="de-DE" baseline="0" dirty="0" err="1" smtClean="0"/>
              <a:t>perfiede</a:t>
            </a:r>
            <a:r>
              <a:rPr lang="de-DE" baseline="0" dirty="0" smtClean="0"/>
              <a:t>.</a:t>
            </a:r>
          </a:p>
          <a:p>
            <a:pPr marL="181240" indent="-181240">
              <a:buFont typeface="Arial" panose="020B0604020202020204" pitchFamily="34" charset="0"/>
              <a:buChar char="•"/>
            </a:pPr>
            <a:r>
              <a:rPr lang="de-DE" baseline="0" dirty="0" smtClean="0"/>
              <a:t>40% Zinsen sparen? Kosten sind Kosten!</a:t>
            </a:r>
            <a:endParaRPr lang="de-DE" dirty="0"/>
          </a:p>
        </p:txBody>
      </p:sp>
      <p:sp>
        <p:nvSpPr>
          <p:cNvPr id="4" name="Foliennummernplatzhalter 3"/>
          <p:cNvSpPr>
            <a:spLocks noGrp="1"/>
          </p:cNvSpPr>
          <p:nvPr>
            <p:ph type="sldNum" sz="quarter" idx="10"/>
          </p:nvPr>
        </p:nvSpPr>
        <p:spPr/>
        <p:txBody>
          <a:bodyPr/>
          <a:lstStyle/>
          <a:p>
            <a:pPr lvl="0"/>
            <a:fld id="{970628C5-6F15-4585-86EB-A524A4ACA94C}" type="slidenum">
              <a:rPr lang="de-DE" smtClean="0"/>
              <a:t>22</a:t>
            </a:fld>
            <a:endParaRPr lang="de-DE"/>
          </a:p>
        </p:txBody>
      </p:sp>
    </p:spTree>
    <p:extLst>
      <p:ext uri="{BB962C8B-B14F-4D97-AF65-F5344CB8AC3E}">
        <p14:creationId xmlns:p14="http://schemas.microsoft.com/office/powerpoint/2010/main" val="19955241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7875" y="1200150"/>
            <a:ext cx="5759450" cy="3240088"/>
          </a:xfrm>
        </p:spPr>
      </p:sp>
      <p:sp>
        <p:nvSpPr>
          <p:cNvPr id="3" name="Notizenplatzhalter 2"/>
          <p:cNvSpPr>
            <a:spLocks noGrp="1"/>
          </p:cNvSpPr>
          <p:nvPr>
            <p:ph type="body" idx="1"/>
          </p:nvPr>
        </p:nvSpPr>
        <p:spPr/>
        <p:txBody>
          <a:bodyPr/>
          <a:lstStyle/>
          <a:p>
            <a:pPr marL="181240" indent="-181240">
              <a:buFont typeface="Arial" panose="020B0604020202020204" pitchFamily="34" charset="0"/>
              <a:buChar char="•"/>
            </a:pPr>
            <a:r>
              <a:rPr lang="de-DE" dirty="0" smtClean="0"/>
              <a:t>Worum geht es eigentlich: Um mehr Platz, Sportplätze, Klima, Schuhe, Arbeitsplätze, Gut u.</a:t>
            </a:r>
            <a:r>
              <a:rPr lang="de-DE" baseline="0" dirty="0" smtClean="0"/>
              <a:t> Böse, Zukunft, was aus uns mal wird, Next Big Thing, Kunst, Schmid &amp; Tochter… was denn noch alles?</a:t>
            </a:r>
            <a:endParaRPr lang="de-DE" dirty="0" smtClean="0"/>
          </a:p>
          <a:p>
            <a:pPr marL="181240" indent="-181240">
              <a:buFont typeface="Arial" panose="020B0604020202020204" pitchFamily="34" charset="0"/>
              <a:buChar char="•"/>
            </a:pPr>
            <a:r>
              <a:rPr lang="de-DE" dirty="0" smtClean="0"/>
              <a:t>Um Geld geht</a:t>
            </a:r>
            <a:r>
              <a:rPr lang="de-DE" baseline="0" dirty="0" smtClean="0"/>
              <a:t> es auch, nur so nebenbei. Ah ja.</a:t>
            </a:r>
          </a:p>
          <a:p>
            <a:pPr marL="181240" indent="-181240">
              <a:buFont typeface="Arial" panose="020B0604020202020204" pitchFamily="34" charset="0"/>
              <a:buChar char="•"/>
            </a:pPr>
            <a:r>
              <a:rPr lang="de-DE" baseline="0" dirty="0" smtClean="0"/>
              <a:t>Das worum es eigentlich geht wird am Ende lapidar abgetan</a:t>
            </a:r>
          </a:p>
          <a:p>
            <a:pPr marL="181240" indent="-181240">
              <a:buFont typeface="Arial" panose="020B0604020202020204" pitchFamily="34" charset="0"/>
              <a:buChar char="•"/>
            </a:pPr>
            <a:endParaRPr lang="de-DE" dirty="0"/>
          </a:p>
        </p:txBody>
      </p:sp>
      <p:sp>
        <p:nvSpPr>
          <p:cNvPr id="4" name="Foliennummernplatzhalter 3"/>
          <p:cNvSpPr>
            <a:spLocks noGrp="1"/>
          </p:cNvSpPr>
          <p:nvPr>
            <p:ph type="sldNum" sz="quarter" idx="10"/>
          </p:nvPr>
        </p:nvSpPr>
        <p:spPr/>
        <p:txBody>
          <a:bodyPr/>
          <a:lstStyle/>
          <a:p>
            <a:pPr lvl="0"/>
            <a:fld id="{970628C5-6F15-4585-86EB-A524A4ACA94C}" type="slidenum">
              <a:rPr lang="de-DE" smtClean="0"/>
              <a:t>23</a:t>
            </a:fld>
            <a:endParaRPr lang="de-DE"/>
          </a:p>
        </p:txBody>
      </p:sp>
    </p:spTree>
    <p:extLst>
      <p:ext uri="{BB962C8B-B14F-4D97-AF65-F5344CB8AC3E}">
        <p14:creationId xmlns:p14="http://schemas.microsoft.com/office/powerpoint/2010/main" val="41185687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7875" y="1200150"/>
            <a:ext cx="5759450" cy="3240088"/>
          </a:xfrm>
        </p:spPr>
      </p:sp>
      <p:sp>
        <p:nvSpPr>
          <p:cNvPr id="3" name="Notizenplatzhalter 2"/>
          <p:cNvSpPr>
            <a:spLocks noGrp="1"/>
          </p:cNvSpPr>
          <p:nvPr>
            <p:ph type="body" idx="1"/>
          </p:nvPr>
        </p:nvSpPr>
        <p:spPr/>
        <p:txBody>
          <a:bodyPr/>
          <a:lstStyle/>
          <a:p>
            <a:pPr marL="181240" indent="-181240">
              <a:buFont typeface="Arial" panose="020B0604020202020204" pitchFamily="34" charset="0"/>
              <a:buChar char="•"/>
            </a:pPr>
            <a:r>
              <a:rPr lang="de-DE" dirty="0" smtClean="0"/>
              <a:t>Alles geht!</a:t>
            </a:r>
          </a:p>
          <a:p>
            <a:pPr marL="181240" indent="-181240">
              <a:buFont typeface="Arial" panose="020B0604020202020204" pitchFamily="34" charset="0"/>
              <a:buChar char="•"/>
            </a:pPr>
            <a:r>
              <a:rPr lang="de-DE" dirty="0" smtClean="0"/>
              <a:t>Es wird suggeriert, dass man viel sparen kann. Nur zahlen</a:t>
            </a:r>
            <a:r>
              <a:rPr lang="de-DE" baseline="0" dirty="0" smtClean="0"/>
              <a:t> was du wirklich verbrauchst.</a:t>
            </a:r>
          </a:p>
          <a:p>
            <a:pPr marL="181240" indent="-181240">
              <a:buFont typeface="Arial" panose="020B0604020202020204" pitchFamily="34" charset="0"/>
              <a:buChar char="•"/>
            </a:pPr>
            <a:r>
              <a:rPr lang="de-DE" baseline="0" dirty="0" smtClean="0"/>
              <a:t>Jederzeit kündbar</a:t>
            </a:r>
            <a:endParaRPr lang="de-DE" dirty="0" smtClean="0"/>
          </a:p>
          <a:p>
            <a:pPr marL="181240" indent="-181240">
              <a:buFont typeface="Arial" panose="020B0604020202020204" pitchFamily="34" charset="0"/>
              <a:buChar char="•"/>
            </a:pPr>
            <a:r>
              <a:rPr lang="de-DE" dirty="0" smtClean="0"/>
              <a:t>Ich kenne jemanden mit </a:t>
            </a:r>
            <a:r>
              <a:rPr lang="de-DE" baseline="0" dirty="0" smtClean="0"/>
              <a:t>EUR 1.500,- Schulden &gt;&gt;&gt; Datenvolumen per Click gebucht!</a:t>
            </a:r>
          </a:p>
          <a:p>
            <a:pPr marL="181240" indent="-181240">
              <a:buFont typeface="Arial" panose="020B0604020202020204" pitchFamily="34" charset="0"/>
              <a:buChar char="•"/>
            </a:pPr>
            <a:r>
              <a:rPr lang="de-DE" baseline="0" dirty="0" smtClean="0"/>
              <a:t>Abo Fallen</a:t>
            </a:r>
            <a:endParaRPr lang="de-DE" dirty="0" smtClean="0"/>
          </a:p>
          <a:p>
            <a:endParaRPr lang="de-DE" dirty="0"/>
          </a:p>
        </p:txBody>
      </p:sp>
      <p:sp>
        <p:nvSpPr>
          <p:cNvPr id="4" name="Foliennummernplatzhalter 3"/>
          <p:cNvSpPr>
            <a:spLocks noGrp="1"/>
          </p:cNvSpPr>
          <p:nvPr>
            <p:ph type="sldNum" sz="quarter" idx="10"/>
          </p:nvPr>
        </p:nvSpPr>
        <p:spPr/>
        <p:txBody>
          <a:bodyPr/>
          <a:lstStyle/>
          <a:p>
            <a:pPr lvl="0"/>
            <a:fld id="{970628C5-6F15-4585-86EB-A524A4ACA94C}" type="slidenum">
              <a:rPr lang="de-DE" smtClean="0"/>
              <a:t>24</a:t>
            </a:fld>
            <a:endParaRPr lang="de-DE"/>
          </a:p>
        </p:txBody>
      </p:sp>
    </p:spTree>
    <p:extLst>
      <p:ext uri="{BB962C8B-B14F-4D97-AF65-F5344CB8AC3E}">
        <p14:creationId xmlns:p14="http://schemas.microsoft.com/office/powerpoint/2010/main" val="22110532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7875" y="1200150"/>
            <a:ext cx="5759450" cy="3240088"/>
          </a:xfrm>
        </p:spPr>
      </p:sp>
      <p:sp>
        <p:nvSpPr>
          <p:cNvPr id="3" name="Notizenplatzhalter 2"/>
          <p:cNvSpPr>
            <a:spLocks noGrp="1"/>
          </p:cNvSpPr>
          <p:nvPr>
            <p:ph type="body" idx="1"/>
          </p:nvPr>
        </p:nvSpPr>
        <p:spPr/>
        <p:txBody>
          <a:bodyPr/>
          <a:lstStyle/>
          <a:p>
            <a:pPr marL="181240" indent="-181240">
              <a:buFont typeface="Arial" panose="020B0604020202020204" pitchFamily="34" charset="0"/>
              <a:buChar char="•"/>
            </a:pPr>
            <a:r>
              <a:rPr lang="de-DE" dirty="0" smtClean="0"/>
              <a:t>Nicht</a:t>
            </a:r>
            <a:r>
              <a:rPr lang="de-DE" baseline="0" dirty="0" smtClean="0"/>
              <a:t> nur Vorsorge und Sparen und absichern </a:t>
            </a:r>
          </a:p>
          <a:p>
            <a:pPr marL="181240" indent="-181240">
              <a:buFont typeface="Arial" panose="020B0604020202020204" pitchFamily="34" charset="0"/>
              <a:buChar char="•"/>
            </a:pPr>
            <a:r>
              <a:rPr lang="de-DE" dirty="0" smtClean="0"/>
              <a:t>Man will doch was haben vom Leben</a:t>
            </a:r>
          </a:p>
          <a:p>
            <a:pPr marL="181240" indent="-181240">
              <a:buFont typeface="Arial" panose="020B0604020202020204" pitchFamily="34" charset="0"/>
              <a:buChar char="•"/>
            </a:pPr>
            <a:r>
              <a:rPr lang="de-DE" dirty="0" smtClean="0"/>
              <a:t>Ratenzahlungen</a:t>
            </a:r>
            <a:r>
              <a:rPr lang="de-DE" baseline="0" dirty="0" smtClean="0"/>
              <a:t> und ich waren beste Freunde. Nur jetzt, nur heute, das ist nicht cool, dass ist einfach nur doof</a:t>
            </a:r>
          </a:p>
          <a:p>
            <a:pPr marL="181240" indent="-181240">
              <a:buFont typeface="Arial" panose="020B0604020202020204" pitchFamily="34" charset="0"/>
              <a:buChar char="•"/>
            </a:pPr>
            <a:r>
              <a:rPr lang="de-DE" baseline="0" dirty="0" smtClean="0"/>
              <a:t>Aha, es geht in die richtige Richtung.</a:t>
            </a:r>
          </a:p>
          <a:p>
            <a:pPr marL="181240" indent="-181240">
              <a:buFont typeface="Arial" panose="020B0604020202020204" pitchFamily="34" charset="0"/>
              <a:buChar char="•"/>
            </a:pPr>
            <a:r>
              <a:rPr lang="de-DE" baseline="0" dirty="0" smtClean="0"/>
              <a:t>Schlau und verantwortungsvoll finanzieren… wieder ein Kredit???</a:t>
            </a:r>
          </a:p>
          <a:p>
            <a:pPr marL="181240" indent="-181240">
              <a:buFont typeface="Arial" panose="020B0604020202020204" pitchFamily="34" charset="0"/>
              <a:buChar char="•"/>
            </a:pPr>
            <a:endParaRPr lang="de-DE" dirty="0"/>
          </a:p>
        </p:txBody>
      </p:sp>
      <p:sp>
        <p:nvSpPr>
          <p:cNvPr id="4" name="Foliennummernplatzhalter 3"/>
          <p:cNvSpPr>
            <a:spLocks noGrp="1"/>
          </p:cNvSpPr>
          <p:nvPr>
            <p:ph type="sldNum" sz="quarter" idx="10"/>
          </p:nvPr>
        </p:nvSpPr>
        <p:spPr/>
        <p:txBody>
          <a:bodyPr/>
          <a:lstStyle/>
          <a:p>
            <a:pPr lvl="0"/>
            <a:fld id="{970628C5-6F15-4585-86EB-A524A4ACA94C}" type="slidenum">
              <a:rPr lang="de-DE" smtClean="0"/>
              <a:t>25</a:t>
            </a:fld>
            <a:endParaRPr lang="de-DE"/>
          </a:p>
        </p:txBody>
      </p:sp>
    </p:spTree>
    <p:extLst>
      <p:ext uri="{BB962C8B-B14F-4D97-AF65-F5344CB8AC3E}">
        <p14:creationId xmlns:p14="http://schemas.microsoft.com/office/powerpoint/2010/main" val="20433302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7875" y="1200150"/>
            <a:ext cx="5759450" cy="3240088"/>
          </a:xfrm>
        </p:spPr>
      </p:sp>
      <p:sp>
        <p:nvSpPr>
          <p:cNvPr id="3" name="Notizenplatzhalter 2"/>
          <p:cNvSpPr>
            <a:spLocks noGrp="1"/>
          </p:cNvSpPr>
          <p:nvPr>
            <p:ph type="body" idx="1"/>
          </p:nvPr>
        </p:nvSpPr>
        <p:spPr/>
        <p:txBody>
          <a:bodyPr/>
          <a:lstStyle/>
          <a:p>
            <a:pPr marL="181240" indent="-181240">
              <a:buFont typeface="Arial" panose="020B0604020202020204" pitchFamily="34" charset="0"/>
              <a:buChar char="•"/>
            </a:pPr>
            <a:r>
              <a:rPr lang="de-DE" dirty="0" smtClean="0"/>
              <a:t>„Eine Handvoll</a:t>
            </a:r>
            <a:r>
              <a:rPr lang="de-DE" baseline="0" dirty="0" smtClean="0"/>
              <a:t> von Finanzexperten hatten eine Vision.“</a:t>
            </a:r>
          </a:p>
          <a:p>
            <a:pPr marL="181240" indent="-181240">
              <a:buFont typeface="Arial" panose="020B0604020202020204" pitchFamily="34" charset="0"/>
              <a:buChar char="•"/>
            </a:pPr>
            <a:r>
              <a:rPr lang="de-DE" baseline="0" dirty="0" smtClean="0"/>
              <a:t>„Engagierte Finanzdienstleister &amp; Unternehmer wurden für die Sache begeistert.“</a:t>
            </a:r>
          </a:p>
          <a:p>
            <a:pPr marL="181240" indent="-181240">
              <a:buFont typeface="Arial" panose="020B0604020202020204" pitchFamily="34" charset="0"/>
              <a:buChar char="•"/>
            </a:pPr>
            <a:r>
              <a:rPr lang="de-DE" baseline="0" dirty="0" smtClean="0"/>
              <a:t>„Selbst Geldinstitute wie Banken haben sich der Idee angeschlossen und setzen das Geldlehrerkonzept erfolgreich um.“</a:t>
            </a:r>
          </a:p>
          <a:p>
            <a:pPr marL="181240" indent="-181240">
              <a:buFont typeface="Arial" panose="020B0604020202020204" pitchFamily="34" charset="0"/>
              <a:buChar char="•"/>
            </a:pPr>
            <a:r>
              <a:rPr lang="de-DE" baseline="0" dirty="0" smtClean="0"/>
              <a:t>Schulleiter Dirk </a:t>
            </a:r>
            <a:r>
              <a:rPr lang="de-DE" baseline="0" dirty="0" err="1" smtClean="0"/>
              <a:t>Mlaka</a:t>
            </a:r>
            <a:r>
              <a:rPr lang="de-DE" baseline="0" dirty="0" smtClean="0"/>
              <a:t>: „Das hätten wir wahrscheinlich so nicht produzieren können.“</a:t>
            </a:r>
          </a:p>
          <a:p>
            <a:endParaRPr lang="de-DE" dirty="0"/>
          </a:p>
        </p:txBody>
      </p:sp>
      <p:sp>
        <p:nvSpPr>
          <p:cNvPr id="4" name="Foliennummernplatzhalter 3"/>
          <p:cNvSpPr>
            <a:spLocks noGrp="1"/>
          </p:cNvSpPr>
          <p:nvPr>
            <p:ph type="sldNum" sz="quarter" idx="10"/>
          </p:nvPr>
        </p:nvSpPr>
        <p:spPr/>
        <p:txBody>
          <a:bodyPr/>
          <a:lstStyle/>
          <a:p>
            <a:pPr lvl="0"/>
            <a:fld id="{970628C5-6F15-4585-86EB-A524A4ACA94C}" type="slidenum">
              <a:rPr lang="de-DE" smtClean="0"/>
              <a:t>26</a:t>
            </a:fld>
            <a:endParaRPr lang="de-DE"/>
          </a:p>
        </p:txBody>
      </p:sp>
    </p:spTree>
    <p:extLst>
      <p:ext uri="{BB962C8B-B14F-4D97-AF65-F5344CB8AC3E}">
        <p14:creationId xmlns:p14="http://schemas.microsoft.com/office/powerpoint/2010/main" val="37304393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7875" y="1200150"/>
            <a:ext cx="5759450" cy="3240088"/>
          </a:xfrm>
        </p:spPr>
      </p:sp>
      <p:sp>
        <p:nvSpPr>
          <p:cNvPr id="3" name="Notizenplatzhalter 2"/>
          <p:cNvSpPr>
            <a:spLocks noGrp="1"/>
          </p:cNvSpPr>
          <p:nvPr>
            <p:ph type="body" idx="1"/>
          </p:nvPr>
        </p:nvSpPr>
        <p:spPr/>
        <p:txBody>
          <a:bodyPr/>
          <a:lstStyle/>
          <a:p>
            <a:pPr marL="181240" indent="-181240">
              <a:buFont typeface="Arial" panose="020B0604020202020204" pitchFamily="34" charset="0"/>
              <a:buChar char="•"/>
            </a:pPr>
            <a:r>
              <a:rPr lang="de-DE" dirty="0" smtClean="0"/>
              <a:t>Unabhängigkeit muss bzw. sollte gewährleistet</a:t>
            </a:r>
            <a:r>
              <a:rPr lang="de-DE" baseline="0" dirty="0" smtClean="0"/>
              <a:t> sein!</a:t>
            </a:r>
          </a:p>
          <a:p>
            <a:pPr marL="181240" indent="-181240">
              <a:buFont typeface="Arial" panose="020B0604020202020204" pitchFamily="34" charset="0"/>
              <a:buChar char="•"/>
            </a:pPr>
            <a:endParaRPr lang="de-DE" dirty="0"/>
          </a:p>
        </p:txBody>
      </p:sp>
      <p:sp>
        <p:nvSpPr>
          <p:cNvPr id="4" name="Foliennummernplatzhalter 3"/>
          <p:cNvSpPr>
            <a:spLocks noGrp="1"/>
          </p:cNvSpPr>
          <p:nvPr>
            <p:ph type="sldNum" sz="quarter" idx="10"/>
          </p:nvPr>
        </p:nvSpPr>
        <p:spPr/>
        <p:txBody>
          <a:bodyPr/>
          <a:lstStyle/>
          <a:p>
            <a:pPr lvl="0"/>
            <a:fld id="{970628C5-6F15-4585-86EB-A524A4ACA94C}" type="slidenum">
              <a:rPr lang="de-DE" smtClean="0"/>
              <a:t>27</a:t>
            </a:fld>
            <a:endParaRPr lang="de-DE"/>
          </a:p>
        </p:txBody>
      </p:sp>
    </p:spTree>
    <p:extLst>
      <p:ext uri="{BB962C8B-B14F-4D97-AF65-F5344CB8AC3E}">
        <p14:creationId xmlns:p14="http://schemas.microsoft.com/office/powerpoint/2010/main" val="22493391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7875" y="1200150"/>
            <a:ext cx="5759450" cy="3240088"/>
          </a:xfrm>
        </p:spPr>
      </p:sp>
      <p:sp>
        <p:nvSpPr>
          <p:cNvPr id="3" name="Notizenplatzhalter 2"/>
          <p:cNvSpPr>
            <a:spLocks noGrp="1"/>
          </p:cNvSpPr>
          <p:nvPr>
            <p:ph type="body" idx="1"/>
          </p:nvPr>
        </p:nvSpPr>
        <p:spPr/>
        <p:txBody>
          <a:bodyPr/>
          <a:lstStyle/>
          <a:p>
            <a:pPr marL="0" indent="0">
              <a:buFont typeface="Arial" panose="020B0604020202020204" pitchFamily="34" charset="0"/>
              <a:buNone/>
            </a:pPr>
            <a:endParaRPr lang="de-DE" dirty="0" smtClean="0"/>
          </a:p>
        </p:txBody>
      </p:sp>
      <p:sp>
        <p:nvSpPr>
          <p:cNvPr id="4" name="Foliennummernplatzhalter 3"/>
          <p:cNvSpPr>
            <a:spLocks noGrp="1"/>
          </p:cNvSpPr>
          <p:nvPr>
            <p:ph type="sldNum" sz="quarter" idx="10"/>
          </p:nvPr>
        </p:nvSpPr>
        <p:spPr/>
        <p:txBody>
          <a:bodyPr/>
          <a:lstStyle/>
          <a:p>
            <a:pPr lvl="0"/>
            <a:fld id="{970628C5-6F15-4585-86EB-A524A4ACA94C}" type="slidenum">
              <a:rPr lang="de-DE" smtClean="0"/>
              <a:t>28</a:t>
            </a:fld>
            <a:endParaRPr lang="de-DE"/>
          </a:p>
        </p:txBody>
      </p:sp>
    </p:spTree>
    <p:extLst>
      <p:ext uri="{BB962C8B-B14F-4D97-AF65-F5344CB8AC3E}">
        <p14:creationId xmlns:p14="http://schemas.microsoft.com/office/powerpoint/2010/main" val="30815722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7875" y="1200150"/>
            <a:ext cx="5759450" cy="3240088"/>
          </a:xfrm>
        </p:spPr>
      </p:sp>
      <p:sp>
        <p:nvSpPr>
          <p:cNvPr id="3" name="Notizenplatzhalter 2"/>
          <p:cNvSpPr>
            <a:spLocks noGrp="1"/>
          </p:cNvSpPr>
          <p:nvPr>
            <p:ph type="body" idx="1"/>
          </p:nvPr>
        </p:nvSpPr>
        <p:spPr/>
        <p:txBody>
          <a:bodyPr/>
          <a:lstStyle/>
          <a:p>
            <a:pPr marL="181240" indent="-181240">
              <a:buFont typeface="Arial" panose="020B0604020202020204" pitchFamily="34" charset="0"/>
              <a:buChar char="•"/>
            </a:pPr>
            <a:r>
              <a:rPr lang="de-DE" dirty="0" smtClean="0"/>
              <a:t>Was</a:t>
            </a:r>
            <a:r>
              <a:rPr lang="de-DE" baseline="0" dirty="0" smtClean="0"/>
              <a:t> kann ich beeinflussen?</a:t>
            </a:r>
          </a:p>
          <a:p>
            <a:pPr marL="638440" lvl="1" indent="-181240">
              <a:buFont typeface="Arial" panose="020B0604020202020204" pitchFamily="34" charset="0"/>
              <a:buChar char="•"/>
            </a:pPr>
            <a:r>
              <a:rPr lang="de-DE" baseline="0" dirty="0" smtClean="0"/>
              <a:t>Einnahmen 	= eher nicht bzw. bedingt</a:t>
            </a:r>
          </a:p>
          <a:p>
            <a:pPr marL="638440" lvl="1" indent="-181240">
              <a:buFont typeface="Arial" panose="020B0604020202020204" pitchFamily="34" charset="0"/>
              <a:buChar char="•"/>
            </a:pPr>
            <a:r>
              <a:rPr lang="de-DE" baseline="0" dirty="0" smtClean="0"/>
              <a:t>Rente	= nein</a:t>
            </a:r>
          </a:p>
          <a:p>
            <a:pPr marL="638440" lvl="1" indent="-181240">
              <a:buFont typeface="Arial" panose="020B0604020202020204" pitchFamily="34" charset="0"/>
              <a:buChar char="•"/>
            </a:pPr>
            <a:r>
              <a:rPr lang="de-DE" baseline="0" dirty="0" smtClean="0"/>
              <a:t>Art des Sparens	= ja</a:t>
            </a:r>
          </a:p>
          <a:p>
            <a:pPr marL="638440" marR="0" lvl="1"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aseline="0" dirty="0" smtClean="0"/>
              <a:t>Ausgaben 	= ja</a:t>
            </a:r>
          </a:p>
          <a:p>
            <a:pPr marL="181240" indent="-181240">
              <a:buFont typeface="Arial" panose="020B0604020202020204" pitchFamily="34" charset="0"/>
              <a:buChar char="•"/>
            </a:pPr>
            <a:r>
              <a:rPr lang="de-DE" baseline="0" dirty="0" smtClean="0"/>
              <a:t>Sparquote Deutschland ist etwa 10-15%, USA eher 5%-10%</a:t>
            </a:r>
            <a:endParaRPr lang="de-DE" dirty="0" smtClean="0"/>
          </a:p>
          <a:p>
            <a:pPr marL="181240" indent="-181240">
              <a:buFont typeface="Arial" panose="020B0604020202020204" pitchFamily="34" charset="0"/>
              <a:buChar char="•"/>
            </a:pPr>
            <a:r>
              <a:rPr lang="de-DE" dirty="0" smtClean="0"/>
              <a:t>Zitat von</a:t>
            </a:r>
            <a:r>
              <a:rPr lang="de-DE" baseline="0" dirty="0" smtClean="0"/>
              <a:t> Henry Ford: „</a:t>
            </a:r>
            <a:r>
              <a:rPr lang="de-DE" dirty="0" smtClean="0"/>
              <a:t>Reich wird man nicht durch das, was man verdient, sondern durch das, was man nicht ausgibt.“</a:t>
            </a:r>
          </a:p>
        </p:txBody>
      </p:sp>
      <p:sp>
        <p:nvSpPr>
          <p:cNvPr id="4" name="Foliennummernplatzhalter 3"/>
          <p:cNvSpPr>
            <a:spLocks noGrp="1"/>
          </p:cNvSpPr>
          <p:nvPr>
            <p:ph type="sldNum" sz="quarter" idx="10"/>
          </p:nvPr>
        </p:nvSpPr>
        <p:spPr/>
        <p:txBody>
          <a:bodyPr/>
          <a:lstStyle/>
          <a:p>
            <a:pPr lvl="0"/>
            <a:fld id="{970628C5-6F15-4585-86EB-A524A4ACA94C}" type="slidenum">
              <a:rPr lang="de-DE" smtClean="0"/>
              <a:t>29</a:t>
            </a:fld>
            <a:endParaRPr lang="de-DE"/>
          </a:p>
        </p:txBody>
      </p:sp>
    </p:spTree>
    <p:extLst>
      <p:ext uri="{BB962C8B-B14F-4D97-AF65-F5344CB8AC3E}">
        <p14:creationId xmlns:p14="http://schemas.microsoft.com/office/powerpoint/2010/main" val="34389605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7875" y="1200150"/>
            <a:ext cx="5759450" cy="3240088"/>
          </a:xfrm>
        </p:spPr>
      </p:sp>
      <p:sp>
        <p:nvSpPr>
          <p:cNvPr id="3" name="Notizenplatzhalter 2"/>
          <p:cNvSpPr txBox="1">
            <a:spLocks noGrp="1"/>
          </p:cNvSpPr>
          <p:nvPr>
            <p:ph type="body" sz="quarter" idx="1"/>
          </p:nvPr>
        </p:nvSpPr>
        <p:spPr/>
        <p:txBody>
          <a:bodyPr/>
          <a:lstStyle/>
          <a:p>
            <a:pPr marL="0" indent="0">
              <a:buSzPct val="100000"/>
              <a:buFont typeface="Arial" pitchFamily="34"/>
              <a:buNone/>
            </a:pPr>
            <a:r>
              <a:rPr lang="de-DE" dirty="0" smtClean="0"/>
              <a:t>Eigene</a:t>
            </a:r>
            <a:r>
              <a:rPr lang="de-DE" baseline="0" dirty="0" smtClean="0"/>
              <a:t> Vorstellung:</a:t>
            </a:r>
            <a:endParaRPr lang="de-DE" dirty="0" smtClean="0"/>
          </a:p>
          <a:p>
            <a:pPr marL="181240" indent="-181240">
              <a:buSzPct val="100000"/>
              <a:buFont typeface="Arial" pitchFamily="34"/>
              <a:buChar char="•"/>
            </a:pPr>
            <a:r>
              <a:rPr lang="de-DE" dirty="0" smtClean="0"/>
              <a:t>47 Jahre alt verheiratet</a:t>
            </a:r>
            <a:r>
              <a:rPr lang="de-DE" baseline="0" dirty="0" smtClean="0"/>
              <a:t> / </a:t>
            </a:r>
            <a:r>
              <a:rPr lang="de-DE" dirty="0" smtClean="0"/>
              <a:t>eine</a:t>
            </a:r>
            <a:r>
              <a:rPr lang="de-DE" baseline="0" dirty="0" smtClean="0"/>
              <a:t> </a:t>
            </a:r>
            <a:r>
              <a:rPr lang="de-DE" dirty="0" smtClean="0"/>
              <a:t>Tochter &amp;</a:t>
            </a:r>
            <a:r>
              <a:rPr lang="de-DE" baseline="0" dirty="0" smtClean="0"/>
              <a:t> </a:t>
            </a:r>
            <a:r>
              <a:rPr lang="de-DE" dirty="0" smtClean="0"/>
              <a:t>Stieftochter</a:t>
            </a:r>
          </a:p>
          <a:p>
            <a:pPr marL="181240" indent="-181240">
              <a:buSzPct val="100000"/>
              <a:buFont typeface="Arial" pitchFamily="34"/>
              <a:buChar char="•"/>
            </a:pPr>
            <a:r>
              <a:rPr lang="de-DE" dirty="0" smtClean="0"/>
              <a:t>Hannover geb.</a:t>
            </a:r>
          </a:p>
          <a:p>
            <a:pPr marL="181240" indent="-181240">
              <a:buSzPct val="100000"/>
              <a:buFont typeface="Arial" pitchFamily="34"/>
              <a:buChar char="•"/>
            </a:pPr>
            <a:r>
              <a:rPr lang="de-DE" dirty="0" smtClean="0"/>
              <a:t>Mathestudium</a:t>
            </a:r>
          </a:p>
          <a:p>
            <a:pPr marL="181240" indent="-181240">
              <a:buSzPct val="100000"/>
              <a:buFont typeface="Arial" pitchFamily="34"/>
              <a:buChar char="•"/>
            </a:pPr>
            <a:r>
              <a:rPr lang="de-DE" dirty="0" smtClean="0"/>
              <a:t>Hobby: Reparieren, Holzwerken, Garten, Fahrrad, Programmieren, Finanzen</a:t>
            </a:r>
          </a:p>
          <a:p>
            <a:pPr marL="181240" indent="-181240">
              <a:buSzPct val="100000"/>
              <a:buFont typeface="Arial" pitchFamily="34"/>
              <a:buChar char="•"/>
            </a:pPr>
            <a:r>
              <a:rPr lang="de-DE" dirty="0" smtClean="0"/>
              <a:t>Investmentclub 1999 – 2007</a:t>
            </a:r>
          </a:p>
          <a:p>
            <a:pPr marL="181240" indent="-181240">
              <a:buSzPct val="100000"/>
              <a:buFont typeface="Arial" pitchFamily="34"/>
              <a:buChar char="•"/>
            </a:pPr>
            <a:r>
              <a:rPr lang="de-DE" dirty="0" smtClean="0"/>
              <a:t>Pfadfinder (Großeinkauf)</a:t>
            </a:r>
          </a:p>
          <a:p>
            <a:pPr marL="181240" indent="-181240">
              <a:buSzPct val="100000"/>
              <a:buFont typeface="Arial" pitchFamily="34"/>
              <a:buChar char="•"/>
            </a:pPr>
            <a:r>
              <a:rPr lang="de-DE" dirty="0" smtClean="0"/>
              <a:t>Warum mache</a:t>
            </a:r>
            <a:r>
              <a:rPr lang="de-DE" baseline="0" dirty="0" smtClean="0"/>
              <a:t> ich die AG? Die Werbung will uns für dumm verkaufen!</a:t>
            </a:r>
            <a:endParaRPr lang="de-DE" dirty="0" smtClean="0"/>
          </a:p>
          <a:p>
            <a:pPr marL="0" marR="0" lvl="0" indent="0" algn="l" defTabSz="914400" rtl="0" eaLnBrk="1" fontAlgn="auto" latinLnBrk="0" hangingPunct="1">
              <a:lnSpc>
                <a:spcPct val="100000"/>
              </a:lnSpc>
              <a:spcBef>
                <a:spcPts val="0"/>
              </a:spcBef>
              <a:spcAft>
                <a:spcPts val="0"/>
              </a:spcAft>
              <a:buClrTx/>
              <a:buSzPct val="100000"/>
              <a:buFont typeface="Arial" pitchFamily="34"/>
              <a:buNone/>
              <a:tabLst/>
              <a:defRPr/>
            </a:pPr>
            <a:endParaRPr lang="de-DE" dirty="0" smtClean="0"/>
          </a:p>
          <a:p>
            <a:pPr marL="0" marR="0" lvl="0" indent="0" algn="l" defTabSz="914400" rtl="0" eaLnBrk="1" fontAlgn="auto" latinLnBrk="0" hangingPunct="1">
              <a:lnSpc>
                <a:spcPct val="100000"/>
              </a:lnSpc>
              <a:spcBef>
                <a:spcPts val="0"/>
              </a:spcBef>
              <a:spcAft>
                <a:spcPts val="0"/>
              </a:spcAft>
              <a:buClrTx/>
              <a:buSzPct val="100000"/>
              <a:buFont typeface="Arial" pitchFamily="34"/>
              <a:buNone/>
              <a:tabLst/>
              <a:defRPr/>
            </a:pPr>
            <a:r>
              <a:rPr lang="de-DE" dirty="0" smtClean="0"/>
              <a:t>Vorstellung</a:t>
            </a:r>
            <a:r>
              <a:rPr lang="de-DE" baseline="0" dirty="0" smtClean="0"/>
              <a:t> Schüler(innen):</a:t>
            </a:r>
            <a:endParaRPr lang="de-DE" dirty="0" smtClean="0"/>
          </a:p>
          <a:p>
            <a:pPr marL="181240" indent="-181240">
              <a:buSzPct val="100000"/>
              <a:buFont typeface="Arial" pitchFamily="34"/>
              <a:buChar char="•"/>
            </a:pPr>
            <a:r>
              <a:rPr lang="de-DE" dirty="0" smtClean="0"/>
              <a:t>Namensschild</a:t>
            </a:r>
          </a:p>
          <a:p>
            <a:pPr marL="181240" indent="-181240">
              <a:buSzPct val="100000"/>
              <a:buFont typeface="Arial" pitchFamily="34"/>
              <a:buChar char="•"/>
            </a:pPr>
            <a:r>
              <a:rPr lang="de-DE" dirty="0" smtClean="0"/>
              <a:t>Was hat euch dazu bewegt an der</a:t>
            </a:r>
            <a:r>
              <a:rPr lang="de-DE" baseline="0" dirty="0" smtClean="0"/>
              <a:t> AG teilzunehmen?</a:t>
            </a:r>
          </a:p>
          <a:p>
            <a:pPr marL="181240" indent="-181240">
              <a:buSzPct val="100000"/>
              <a:buFont typeface="Arial" pitchFamily="34"/>
              <a:buChar char="•"/>
            </a:pPr>
            <a:r>
              <a:rPr lang="de-DE" baseline="0" dirty="0" smtClean="0"/>
              <a:t>Habt ihr in der Familie schon einmal über Finanzen bzw. Teile davon gesprochen?</a:t>
            </a:r>
          </a:p>
        </p:txBody>
      </p:sp>
      <p:sp>
        <p:nvSpPr>
          <p:cNvPr id="4" name="Foliennummernplatzhalter 3"/>
          <p:cNvSpPr txBox="1"/>
          <p:nvPr/>
        </p:nvSpPr>
        <p:spPr>
          <a:xfrm>
            <a:off x="4143582" y="9119469"/>
            <a:ext cx="3169920" cy="481731"/>
          </a:xfrm>
          <a:prstGeom prst="rect">
            <a:avLst/>
          </a:prstGeom>
          <a:noFill/>
          <a:ln cap="flat">
            <a:noFill/>
          </a:ln>
        </p:spPr>
        <p:txBody>
          <a:bodyPr vert="horz" wrap="square" lIns="96661" tIns="48331" rIns="96661" bIns="48331" anchor="b" anchorCtr="0" compatLnSpc="1">
            <a:noAutofit/>
          </a:bodyPr>
          <a:lstStyle/>
          <a:p>
            <a:pPr algn="r" defTabSz="966612">
              <a:defRPr sz="1800" b="0" i="0" u="none" strike="noStrike" kern="0" cap="none" spc="0" baseline="0">
                <a:solidFill>
                  <a:srgbClr val="000000"/>
                </a:solidFill>
                <a:uFillTx/>
              </a:defRPr>
            </a:pPr>
            <a:fld id="{BDF3D487-2CB3-4B16-B00A-06F27273FE8F}" type="slidenum">
              <a:pPr algn="r" defTabSz="966612">
                <a:defRPr sz="1800" b="0" i="0" u="none" strike="noStrike" kern="0" cap="none" spc="0" baseline="0">
                  <a:solidFill>
                    <a:srgbClr val="000000"/>
                  </a:solidFill>
                  <a:uFillTx/>
                </a:defRPr>
              </a:pPr>
              <a:t>3</a:t>
            </a:fld>
            <a:endParaRPr lang="de-DE" sz="1300" dirty="0">
              <a:solidFill>
                <a:srgbClr val="000000"/>
              </a:solidFill>
              <a:latin typeface="Calibri"/>
            </a:endParaRPr>
          </a:p>
        </p:txBody>
      </p:sp>
    </p:spTree>
    <p:extLst>
      <p:ext uri="{BB962C8B-B14F-4D97-AF65-F5344CB8AC3E}">
        <p14:creationId xmlns:p14="http://schemas.microsoft.com/office/powerpoint/2010/main" val="942634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7875" y="1200150"/>
            <a:ext cx="5759450" cy="3240088"/>
          </a:xfrm>
        </p:spPr>
      </p:sp>
      <p:sp>
        <p:nvSpPr>
          <p:cNvPr id="3" name="Notizenplatzhalter 2"/>
          <p:cNvSpPr>
            <a:spLocks noGrp="1"/>
          </p:cNvSpPr>
          <p:nvPr>
            <p:ph type="body" idx="1"/>
          </p:nvPr>
        </p:nvSpPr>
        <p:spPr/>
        <p:txBody>
          <a:bodyPr/>
          <a:lstStyle/>
          <a:p>
            <a:pPr marL="181240" indent="-181240">
              <a:buFont typeface="Arial" panose="020B0604020202020204" pitchFamily="34" charset="0"/>
              <a:buChar char="•"/>
            </a:pPr>
            <a:endParaRPr lang="de-DE" dirty="0" smtClean="0"/>
          </a:p>
        </p:txBody>
      </p:sp>
      <p:sp>
        <p:nvSpPr>
          <p:cNvPr id="4" name="Foliennummernplatzhalter 3"/>
          <p:cNvSpPr>
            <a:spLocks noGrp="1"/>
          </p:cNvSpPr>
          <p:nvPr>
            <p:ph type="sldNum" sz="quarter" idx="10"/>
          </p:nvPr>
        </p:nvSpPr>
        <p:spPr/>
        <p:txBody>
          <a:bodyPr/>
          <a:lstStyle/>
          <a:p>
            <a:pPr lvl="0"/>
            <a:fld id="{970628C5-6F15-4585-86EB-A524A4ACA94C}" type="slidenum">
              <a:rPr lang="de-DE" smtClean="0"/>
              <a:t>30</a:t>
            </a:fld>
            <a:endParaRPr lang="de-DE"/>
          </a:p>
        </p:txBody>
      </p:sp>
    </p:spTree>
    <p:extLst>
      <p:ext uri="{BB962C8B-B14F-4D97-AF65-F5344CB8AC3E}">
        <p14:creationId xmlns:p14="http://schemas.microsoft.com/office/powerpoint/2010/main" val="32297910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7875" y="1200150"/>
            <a:ext cx="5759450" cy="3240088"/>
          </a:xfrm>
        </p:spPr>
      </p:sp>
      <p:sp>
        <p:nvSpPr>
          <p:cNvPr id="3" name="Notizenplatzhalter 2"/>
          <p:cNvSpPr>
            <a:spLocks noGrp="1"/>
          </p:cNvSpPr>
          <p:nvPr>
            <p:ph type="body" idx="1"/>
          </p:nvPr>
        </p:nvSpPr>
        <p:spPr/>
        <p:txBody>
          <a:bodyPr/>
          <a:lstStyle/>
          <a:p>
            <a:pPr marL="181240" indent="-181240">
              <a:buFont typeface="Arial" panose="020B0604020202020204" pitchFamily="34" charset="0"/>
              <a:buChar char="•"/>
            </a:pPr>
            <a:endParaRPr lang="de-DE" dirty="0" smtClean="0"/>
          </a:p>
        </p:txBody>
      </p:sp>
      <p:sp>
        <p:nvSpPr>
          <p:cNvPr id="4" name="Foliennummernplatzhalter 3"/>
          <p:cNvSpPr>
            <a:spLocks noGrp="1"/>
          </p:cNvSpPr>
          <p:nvPr>
            <p:ph type="sldNum" sz="quarter" idx="10"/>
          </p:nvPr>
        </p:nvSpPr>
        <p:spPr/>
        <p:txBody>
          <a:bodyPr/>
          <a:lstStyle/>
          <a:p>
            <a:pPr lvl="0"/>
            <a:fld id="{970628C5-6F15-4585-86EB-A524A4ACA94C}" type="slidenum">
              <a:rPr lang="de-DE" smtClean="0"/>
              <a:t>31</a:t>
            </a:fld>
            <a:endParaRPr lang="de-DE"/>
          </a:p>
        </p:txBody>
      </p:sp>
    </p:spTree>
    <p:extLst>
      <p:ext uri="{BB962C8B-B14F-4D97-AF65-F5344CB8AC3E}">
        <p14:creationId xmlns:p14="http://schemas.microsoft.com/office/powerpoint/2010/main" val="11583543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7875" y="1200150"/>
            <a:ext cx="5759450" cy="3240088"/>
          </a:xfrm>
        </p:spPr>
      </p:sp>
      <p:sp>
        <p:nvSpPr>
          <p:cNvPr id="3" name="Notizenplatzhalter 2"/>
          <p:cNvSpPr>
            <a:spLocks noGrp="1"/>
          </p:cNvSpPr>
          <p:nvPr>
            <p:ph type="body" idx="1"/>
          </p:nvPr>
        </p:nvSpPr>
        <p:spPr/>
        <p:txBody>
          <a:bodyPr/>
          <a:lstStyle/>
          <a:p>
            <a:pPr marL="171450" indent="-171450" rtl="0">
              <a:buFont typeface="Arial" panose="020B0604020202020204" pitchFamily="34" charset="0"/>
              <a:buChar char="•"/>
            </a:pPr>
            <a:r>
              <a:rPr lang="de-DE" sz="1200" b="0" i="0" u="none" strike="noStrike" kern="1200" cap="none" spc="0" baseline="0" dirty="0" smtClean="0">
                <a:solidFill>
                  <a:srgbClr val="000000"/>
                </a:solidFill>
                <a:uFillTx/>
                <a:latin typeface="Calibri"/>
              </a:rPr>
              <a:t>Die ersten beiden Punkte sind extrem wichtig</a:t>
            </a:r>
          </a:p>
          <a:p>
            <a:pPr marL="171450" indent="-171450" rtl="0">
              <a:buFont typeface="Arial" panose="020B0604020202020204" pitchFamily="34" charset="0"/>
              <a:buChar char="•"/>
            </a:pPr>
            <a:r>
              <a:rPr lang="de-DE" sz="1200" b="0" i="0" u="none" strike="noStrike" kern="1200" cap="none" spc="0" baseline="0" dirty="0" smtClean="0">
                <a:solidFill>
                  <a:srgbClr val="000000"/>
                </a:solidFill>
                <a:uFillTx/>
                <a:latin typeface="Calibri"/>
              </a:rPr>
              <a:t>Oft geht es um Lebensmodelle &gt;&gt;&gt; NUR EINE ANREGUNG</a:t>
            </a:r>
          </a:p>
          <a:p>
            <a:pPr defTabSz="966612">
              <a:defRPr/>
            </a:pPr>
            <a:endParaRPr lang="de-DE" dirty="0" smtClean="0"/>
          </a:p>
        </p:txBody>
      </p:sp>
      <p:sp>
        <p:nvSpPr>
          <p:cNvPr id="4" name="Foliennummernplatzhalter 3"/>
          <p:cNvSpPr>
            <a:spLocks noGrp="1"/>
          </p:cNvSpPr>
          <p:nvPr>
            <p:ph type="sldNum" sz="quarter" idx="10"/>
          </p:nvPr>
        </p:nvSpPr>
        <p:spPr/>
        <p:txBody>
          <a:bodyPr/>
          <a:lstStyle/>
          <a:p>
            <a:pPr lvl="0"/>
            <a:fld id="{970628C5-6F15-4585-86EB-A524A4ACA94C}" type="slidenum">
              <a:rPr lang="de-DE" smtClean="0"/>
              <a:t>4</a:t>
            </a:fld>
            <a:endParaRPr lang="de-DE"/>
          </a:p>
        </p:txBody>
      </p:sp>
    </p:spTree>
    <p:extLst>
      <p:ext uri="{BB962C8B-B14F-4D97-AF65-F5344CB8AC3E}">
        <p14:creationId xmlns:p14="http://schemas.microsoft.com/office/powerpoint/2010/main" val="31437300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lvl="0"/>
            <a:fld id="{970628C5-6F15-4585-86EB-A524A4ACA94C}" type="slidenum">
              <a:rPr lang="de-DE" smtClean="0"/>
              <a:t>5</a:t>
            </a:fld>
            <a:endParaRPr lang="de-DE"/>
          </a:p>
        </p:txBody>
      </p:sp>
    </p:spTree>
    <p:extLst>
      <p:ext uri="{BB962C8B-B14F-4D97-AF65-F5344CB8AC3E}">
        <p14:creationId xmlns:p14="http://schemas.microsoft.com/office/powerpoint/2010/main" val="12113979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lvl="0"/>
            <a:fld id="{970628C5-6F15-4585-86EB-A524A4ACA94C}" type="slidenum">
              <a:rPr lang="de-DE" smtClean="0"/>
              <a:t>6</a:t>
            </a:fld>
            <a:endParaRPr lang="de-DE"/>
          </a:p>
        </p:txBody>
      </p:sp>
    </p:spTree>
    <p:extLst>
      <p:ext uri="{BB962C8B-B14F-4D97-AF65-F5344CB8AC3E}">
        <p14:creationId xmlns:p14="http://schemas.microsoft.com/office/powerpoint/2010/main" val="13124593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7875" y="1200150"/>
            <a:ext cx="5759450" cy="3240088"/>
          </a:xfrm>
        </p:spPr>
      </p:sp>
      <p:sp>
        <p:nvSpPr>
          <p:cNvPr id="3" name="Notizenplatzhalter 2"/>
          <p:cNvSpPr>
            <a:spLocks noGrp="1"/>
          </p:cNvSpPr>
          <p:nvPr>
            <p:ph type="body" idx="1"/>
          </p:nvPr>
        </p:nvSpPr>
        <p:spPr/>
        <p:txBody>
          <a:bodyPr/>
          <a:lstStyle/>
          <a:p>
            <a:pPr marL="171450" marR="0" lvl="0" indent="-171450" algn="l" defTabSz="9666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b="0" i="0" u="none" strike="noStrike" kern="1200" cap="none" spc="0" baseline="0" dirty="0" smtClean="0">
                <a:solidFill>
                  <a:srgbClr val="000000"/>
                </a:solidFill>
                <a:uFillTx/>
                <a:latin typeface="Calibri"/>
              </a:rPr>
              <a:t>Habt ihr in der Familie schon einmal über Finanzen bzw. Teile davon gesprochen?</a:t>
            </a:r>
          </a:p>
          <a:p>
            <a:pPr marL="171450" indent="-171450" defTabSz="966612">
              <a:buFont typeface="Arial" panose="020B0604020202020204" pitchFamily="34" charset="0"/>
              <a:buChar char="•"/>
              <a:defRPr/>
            </a:pPr>
            <a:r>
              <a:rPr lang="de-DE" baseline="0" dirty="0" smtClean="0"/>
              <a:t>Was habt ihr in der Schule über Finanzen gelernt?</a:t>
            </a:r>
          </a:p>
          <a:p>
            <a:pPr marL="171450" indent="-171450" defTabSz="966612">
              <a:buFont typeface="Arial" panose="020B0604020202020204" pitchFamily="34" charset="0"/>
              <a:buChar char="•"/>
              <a:defRPr/>
            </a:pPr>
            <a:r>
              <a:rPr lang="de-DE" baseline="0" dirty="0" smtClean="0"/>
              <a:t>Was habt ihr in der Schule im Fach Wirtschaft gelernt?</a:t>
            </a:r>
          </a:p>
          <a:p>
            <a:pPr marL="171450" indent="-171450" defTabSz="966612">
              <a:buFont typeface="Arial" panose="020B0604020202020204" pitchFamily="34" charset="0"/>
              <a:buChar char="•"/>
              <a:defRPr/>
            </a:pPr>
            <a:r>
              <a:rPr lang="de-DE" baseline="0" dirty="0" smtClean="0"/>
              <a:t>Finanzen: in Wirklichkeit = einfach VERSUS zum Schein = komplex; es ist kein Teilchenbeschleuniger, keine Raketenwissenschaft</a:t>
            </a:r>
          </a:p>
          <a:p>
            <a:pPr marL="171450" indent="-171450" defTabSz="966612">
              <a:buFont typeface="Arial" panose="020B0604020202020204" pitchFamily="34" charset="0"/>
              <a:buChar char="•"/>
              <a:defRPr/>
            </a:pPr>
            <a:r>
              <a:rPr lang="de-DE" baseline="0" dirty="0" smtClean="0"/>
              <a:t>Wir schauen uns mal ein paar Fallstricke an</a:t>
            </a:r>
          </a:p>
          <a:p>
            <a:pPr marL="171450" indent="-171450" defTabSz="966612">
              <a:buFont typeface="Arial" panose="020B0604020202020204" pitchFamily="34" charset="0"/>
              <a:buChar char="•"/>
              <a:defRPr/>
            </a:pPr>
            <a:r>
              <a:rPr lang="de-DE" baseline="0" dirty="0" smtClean="0"/>
              <a:t>Am Ende der AG kann man Finanzwissen auf einer DINA4 Seite zusammenfassen</a:t>
            </a:r>
          </a:p>
          <a:p>
            <a:pPr marL="0" indent="0" defTabSz="966612">
              <a:buFont typeface="Arial" panose="020B0604020202020204" pitchFamily="34" charset="0"/>
              <a:buNone/>
              <a:defRPr/>
            </a:pPr>
            <a:endParaRPr lang="de-DE" dirty="0" smtClean="0"/>
          </a:p>
          <a:p>
            <a:endParaRPr lang="de-DE" dirty="0"/>
          </a:p>
        </p:txBody>
      </p:sp>
      <p:sp>
        <p:nvSpPr>
          <p:cNvPr id="4" name="Foliennummernplatzhalter 3"/>
          <p:cNvSpPr>
            <a:spLocks noGrp="1"/>
          </p:cNvSpPr>
          <p:nvPr>
            <p:ph type="sldNum" sz="quarter" idx="10"/>
          </p:nvPr>
        </p:nvSpPr>
        <p:spPr/>
        <p:txBody>
          <a:bodyPr/>
          <a:lstStyle/>
          <a:p>
            <a:pPr lvl="0"/>
            <a:fld id="{970628C5-6F15-4585-86EB-A524A4ACA94C}" type="slidenum">
              <a:rPr lang="de-DE" smtClean="0"/>
              <a:t>7</a:t>
            </a:fld>
            <a:endParaRPr lang="de-DE"/>
          </a:p>
        </p:txBody>
      </p:sp>
    </p:spTree>
    <p:extLst>
      <p:ext uri="{BB962C8B-B14F-4D97-AF65-F5344CB8AC3E}">
        <p14:creationId xmlns:p14="http://schemas.microsoft.com/office/powerpoint/2010/main" val="9628139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lvl="0"/>
            <a:fld id="{970628C5-6F15-4585-86EB-A524A4ACA94C}" type="slidenum">
              <a:rPr lang="de-DE" smtClean="0"/>
              <a:t>8</a:t>
            </a:fld>
            <a:endParaRPr lang="de-DE"/>
          </a:p>
        </p:txBody>
      </p:sp>
    </p:spTree>
    <p:extLst>
      <p:ext uri="{BB962C8B-B14F-4D97-AF65-F5344CB8AC3E}">
        <p14:creationId xmlns:p14="http://schemas.microsoft.com/office/powerpoint/2010/main" val="31568389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lvl="0"/>
            <a:fld id="{970628C5-6F15-4585-86EB-A524A4ACA94C}" type="slidenum">
              <a:rPr lang="de-DE" smtClean="0"/>
              <a:t>9</a:t>
            </a:fld>
            <a:endParaRPr lang="de-DE"/>
          </a:p>
        </p:txBody>
      </p:sp>
    </p:spTree>
    <p:extLst>
      <p:ext uri="{BB962C8B-B14F-4D97-AF65-F5344CB8AC3E}">
        <p14:creationId xmlns:p14="http://schemas.microsoft.com/office/powerpoint/2010/main" val="26176912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Rectangle 6"/>
          <p:cNvSpPr/>
          <p:nvPr/>
        </p:nvSpPr>
        <p:spPr>
          <a:xfrm>
            <a:off x="446538" y="3085761"/>
            <a:ext cx="11262865" cy="3304797"/>
          </a:xfrm>
          <a:prstGeom prst="rect">
            <a:avLst/>
          </a:prstGeom>
          <a:solidFill>
            <a:srgbClr val="4D1434"/>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800" b="0" i="0" u="none" strike="noStrike" kern="1200" cap="none" spc="0" baseline="0">
              <a:solidFill>
                <a:srgbClr val="000000"/>
              </a:solidFill>
              <a:uFillTx/>
              <a:latin typeface="Calibri"/>
            </a:endParaRPr>
          </a:p>
        </p:txBody>
      </p:sp>
      <p:sp>
        <p:nvSpPr>
          <p:cNvPr id="3" name="Title 1"/>
          <p:cNvSpPr txBox="1">
            <a:spLocks noGrp="1"/>
          </p:cNvSpPr>
          <p:nvPr>
            <p:ph type="ctrTitle"/>
          </p:nvPr>
        </p:nvSpPr>
        <p:spPr>
          <a:xfrm>
            <a:off x="581192" y="1020433"/>
            <a:ext cx="10993547" cy="1475009"/>
          </a:xfrm>
        </p:spPr>
        <p:txBody>
          <a:bodyPr/>
          <a:lstStyle>
            <a:lvl1pPr>
              <a:defRPr sz="3600">
                <a:solidFill>
                  <a:srgbClr val="4D1434"/>
                </a:solidFill>
              </a:defRPr>
            </a:lvl1pPr>
          </a:lstStyle>
          <a:p>
            <a:pPr lvl="0"/>
            <a:r>
              <a:rPr lang="de-DE"/>
              <a:t>Titelmasterformat durch Klicken bearbeiten</a:t>
            </a:r>
            <a:endParaRPr lang="en-US"/>
          </a:p>
        </p:txBody>
      </p:sp>
      <p:sp>
        <p:nvSpPr>
          <p:cNvPr id="4" name="Subtitle 2"/>
          <p:cNvSpPr txBox="1">
            <a:spLocks noGrp="1"/>
          </p:cNvSpPr>
          <p:nvPr>
            <p:ph type="subTitle" idx="1"/>
          </p:nvPr>
        </p:nvSpPr>
        <p:spPr>
          <a:xfrm>
            <a:off x="581192" y="2495443"/>
            <a:ext cx="10993547" cy="590318"/>
          </a:xfrm>
        </p:spPr>
        <p:txBody>
          <a:bodyPr anchor="t"/>
          <a:lstStyle>
            <a:lvl1pPr marL="0" indent="0">
              <a:buNone/>
              <a:defRPr sz="1600" cap="all">
                <a:solidFill>
                  <a:srgbClr val="903163"/>
                </a:solidFill>
              </a:defRPr>
            </a:lvl1pPr>
          </a:lstStyle>
          <a:p>
            <a:pPr lvl="0"/>
            <a:r>
              <a:rPr lang="de-DE"/>
              <a:t>Formatvorlage des Untertitelmasters durch Klicken bearbeiten</a:t>
            </a:r>
            <a:endParaRPr lang="en-US"/>
          </a:p>
        </p:txBody>
      </p:sp>
      <p:sp>
        <p:nvSpPr>
          <p:cNvPr id="5" name="Date Placeholder 3"/>
          <p:cNvSpPr txBox="1">
            <a:spLocks noGrp="1"/>
          </p:cNvSpPr>
          <p:nvPr>
            <p:ph type="dt" sz="half" idx="7"/>
          </p:nvPr>
        </p:nvSpPr>
        <p:spPr/>
        <p:txBody>
          <a:bodyPr/>
          <a:lstStyle>
            <a:lvl1pPr>
              <a:defRPr>
                <a:solidFill>
                  <a:srgbClr val="9F296B"/>
                </a:solidFill>
              </a:defRPr>
            </a:lvl1pPr>
          </a:lstStyle>
          <a:p>
            <a:pPr lvl="0"/>
            <a:fld id="{6090BD84-73D6-46CE-B991-B0FA4D9D56D3}" type="datetime1">
              <a:rPr lang="en-US" smtClean="0"/>
              <a:t>11/3/2025</a:t>
            </a:fld>
            <a:endParaRPr lang="en-US"/>
          </a:p>
        </p:txBody>
      </p:sp>
      <p:sp>
        <p:nvSpPr>
          <p:cNvPr id="6" name="Footer Placeholder 4"/>
          <p:cNvSpPr txBox="1">
            <a:spLocks noGrp="1"/>
          </p:cNvSpPr>
          <p:nvPr>
            <p:ph type="ftr" sz="quarter" idx="9"/>
          </p:nvPr>
        </p:nvSpPr>
        <p:spPr/>
        <p:txBody>
          <a:bodyPr/>
          <a:lstStyle>
            <a:lvl1pPr>
              <a:defRPr>
                <a:solidFill>
                  <a:srgbClr val="9F296B"/>
                </a:solidFill>
              </a:defRPr>
            </a:lvl1pPr>
          </a:lstStyle>
          <a:p>
            <a:pPr lvl="0"/>
            <a:endParaRPr lang="en-US"/>
          </a:p>
        </p:txBody>
      </p:sp>
      <p:sp>
        <p:nvSpPr>
          <p:cNvPr id="7" name="Slide Number Placeholder 5"/>
          <p:cNvSpPr txBox="1">
            <a:spLocks noGrp="1"/>
          </p:cNvSpPr>
          <p:nvPr>
            <p:ph type="sldNum" sz="quarter" idx="8"/>
          </p:nvPr>
        </p:nvSpPr>
        <p:spPr>
          <a:xfrm>
            <a:off x="10558302" y="5956136"/>
            <a:ext cx="1016437" cy="365129"/>
          </a:xfrm>
        </p:spPr>
        <p:txBody>
          <a:bodyPr/>
          <a:lstStyle>
            <a:lvl1pPr>
              <a:defRPr>
                <a:solidFill>
                  <a:srgbClr val="9F296B"/>
                </a:solidFill>
              </a:defRPr>
            </a:lvl1pPr>
          </a:lstStyle>
          <a:p>
            <a:pPr lvl="0"/>
            <a:fld id="{04D6115D-03CE-45F7-BFC3-E82B45CD439D}" type="slidenum">
              <a:t>‹Nr.›</a:t>
            </a:fld>
            <a:endParaRPr lang="en-US"/>
          </a:p>
        </p:txBody>
      </p:sp>
    </p:spTree>
    <p:extLst>
      <p:ext uri="{BB962C8B-B14F-4D97-AF65-F5344CB8AC3E}">
        <p14:creationId xmlns:p14="http://schemas.microsoft.com/office/powerpoint/2010/main" val="9666205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Rectangle 7"/>
          <p:cNvSpPr/>
          <p:nvPr/>
        </p:nvSpPr>
        <p:spPr>
          <a:xfrm>
            <a:off x="440283" y="614403"/>
            <a:ext cx="11309335" cy="1189296"/>
          </a:xfrm>
          <a:prstGeom prst="rect">
            <a:avLst/>
          </a:prstGeom>
          <a:solidFill>
            <a:srgbClr val="4D1434"/>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800" b="0" i="0" u="none" strike="noStrike" kern="1200" cap="none" spc="0" baseline="0">
              <a:solidFill>
                <a:srgbClr val="000000"/>
              </a:solidFill>
              <a:uFillTx/>
              <a:latin typeface="Calibri"/>
            </a:endParaRPr>
          </a:p>
        </p:txBody>
      </p:sp>
      <p:sp>
        <p:nvSpPr>
          <p:cNvPr id="3" name="Title 1"/>
          <p:cNvSpPr txBox="1">
            <a:spLocks noGrp="1"/>
          </p:cNvSpPr>
          <p:nvPr>
            <p:ph type="title"/>
          </p:nvPr>
        </p:nvSpPr>
        <p:spPr>
          <a:xfrm>
            <a:off x="581192" y="702158"/>
            <a:ext cx="11029611" cy="1013804"/>
          </a:xfrm>
        </p:spPr>
        <p:txBody>
          <a:bodyPr/>
          <a:lstStyle>
            <a:lvl1pPr>
              <a:defRPr/>
            </a:lvl1pPr>
          </a:lstStyle>
          <a:p>
            <a:pPr lvl="0"/>
            <a:r>
              <a:rPr lang="de-DE"/>
              <a:t>Titelmasterformat durch Klicken bearbeiten</a:t>
            </a:r>
            <a:endParaRPr lang="en-US"/>
          </a:p>
        </p:txBody>
      </p:sp>
      <p:sp>
        <p:nvSpPr>
          <p:cNvPr id="4" name="Vertical Text Placeholder 2"/>
          <p:cNvSpPr txBox="1">
            <a:spLocks noGrp="1"/>
          </p:cNvSpPr>
          <p:nvPr>
            <p:ph type="body" orient="vert" idx="1"/>
          </p:nvPr>
        </p:nvSpPr>
        <p:spPr/>
        <p:txBody>
          <a:bodyPr vert="eaVert" anchor="t"/>
          <a:lstStyle>
            <a:lvl1pPr>
              <a:defRPr/>
            </a:lvl1pPr>
            <a:lvl2pPr>
              <a:defRPr/>
            </a:lvl2pPr>
            <a:lvl3pPr>
              <a:defRPr/>
            </a:lvl3pPr>
            <a:lvl4pPr>
              <a:defRPr/>
            </a:lvl4pPr>
            <a:lvl5pPr>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Date Placeholder 3"/>
          <p:cNvSpPr txBox="1">
            <a:spLocks noGrp="1"/>
          </p:cNvSpPr>
          <p:nvPr>
            <p:ph type="dt" sz="half" idx="7"/>
          </p:nvPr>
        </p:nvSpPr>
        <p:spPr/>
        <p:txBody>
          <a:bodyPr/>
          <a:lstStyle>
            <a:lvl1pPr>
              <a:defRPr/>
            </a:lvl1pPr>
          </a:lstStyle>
          <a:p>
            <a:pPr lvl="0"/>
            <a:fld id="{0C095FF1-FAF7-4F91-802B-44D4A1D7F3D1}" type="datetime1">
              <a:rPr lang="en-US" smtClean="0"/>
              <a:t>11/3/2025</a:t>
            </a:fld>
            <a:endParaRPr lang="en-US"/>
          </a:p>
        </p:txBody>
      </p:sp>
      <p:sp>
        <p:nvSpPr>
          <p:cNvPr id="6" name="Footer Placeholder 4"/>
          <p:cNvSpPr txBox="1">
            <a:spLocks noGrp="1"/>
          </p:cNvSpPr>
          <p:nvPr>
            <p:ph type="ftr" sz="quarter" idx="9"/>
          </p:nvPr>
        </p:nvSpPr>
        <p:spPr/>
        <p:txBody>
          <a:bodyPr/>
          <a:lstStyle>
            <a:lvl1pPr>
              <a:defRPr/>
            </a:lvl1pPr>
          </a:lstStyle>
          <a:p>
            <a:pPr lvl="0"/>
            <a:endParaRPr lang="en-US"/>
          </a:p>
        </p:txBody>
      </p:sp>
      <p:sp>
        <p:nvSpPr>
          <p:cNvPr id="7" name="Slide Number Placeholder 5"/>
          <p:cNvSpPr txBox="1">
            <a:spLocks noGrp="1"/>
          </p:cNvSpPr>
          <p:nvPr>
            <p:ph type="sldNum" sz="quarter" idx="8"/>
          </p:nvPr>
        </p:nvSpPr>
        <p:spPr/>
        <p:txBody>
          <a:bodyPr/>
          <a:lstStyle>
            <a:lvl1pPr>
              <a:defRPr/>
            </a:lvl1pPr>
          </a:lstStyle>
          <a:p>
            <a:pPr lvl="0"/>
            <a:fld id="{C2ED9EBB-C79A-42A5-9CF9-D7EA453B186D}" type="slidenum">
              <a:t>‹Nr.›</a:t>
            </a:fld>
            <a:endParaRPr lang="en-US"/>
          </a:p>
        </p:txBody>
      </p:sp>
    </p:spTree>
    <p:extLst>
      <p:ext uri="{BB962C8B-B14F-4D97-AF65-F5344CB8AC3E}">
        <p14:creationId xmlns:p14="http://schemas.microsoft.com/office/powerpoint/2010/main" val="30969782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Rectangle 6"/>
          <p:cNvSpPr/>
          <p:nvPr/>
        </p:nvSpPr>
        <p:spPr>
          <a:xfrm>
            <a:off x="8839203" y="599727"/>
            <a:ext cx="2906813" cy="5816946"/>
          </a:xfrm>
          <a:prstGeom prst="rect">
            <a:avLst/>
          </a:prstGeom>
          <a:solidFill>
            <a:srgbClr val="4D1434"/>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800" b="0" i="0" u="none" strike="noStrike" kern="1200" cap="none" spc="0" baseline="0">
              <a:solidFill>
                <a:srgbClr val="000000"/>
              </a:solidFill>
              <a:uFillTx/>
              <a:latin typeface="Calibri"/>
            </a:endParaRPr>
          </a:p>
        </p:txBody>
      </p:sp>
      <p:sp>
        <p:nvSpPr>
          <p:cNvPr id="3" name="Vertical Title 1"/>
          <p:cNvSpPr txBox="1">
            <a:spLocks noGrp="1"/>
          </p:cNvSpPr>
          <p:nvPr>
            <p:ph type="title" orient="vert"/>
          </p:nvPr>
        </p:nvSpPr>
        <p:spPr>
          <a:xfrm>
            <a:off x="8839203" y="675723"/>
            <a:ext cx="2004163" cy="5183075"/>
          </a:xfrm>
        </p:spPr>
        <p:txBody>
          <a:bodyPr vert="eaVert"/>
          <a:lstStyle>
            <a:lvl1pPr>
              <a:defRPr/>
            </a:lvl1pPr>
          </a:lstStyle>
          <a:p>
            <a:pPr lvl="0"/>
            <a:r>
              <a:rPr lang="de-DE"/>
              <a:t>Titelmasterformat durch Klicken bearbeiten</a:t>
            </a:r>
            <a:endParaRPr lang="en-US"/>
          </a:p>
        </p:txBody>
      </p:sp>
      <p:sp>
        <p:nvSpPr>
          <p:cNvPr id="4" name="Vertical Text Placeholder 2"/>
          <p:cNvSpPr txBox="1">
            <a:spLocks noGrp="1"/>
          </p:cNvSpPr>
          <p:nvPr>
            <p:ph type="body" orient="vert" idx="1"/>
          </p:nvPr>
        </p:nvSpPr>
        <p:spPr>
          <a:xfrm>
            <a:off x="774926" y="675723"/>
            <a:ext cx="7896282" cy="5183075"/>
          </a:xfrm>
        </p:spPr>
        <p:txBody>
          <a:bodyPr vert="eaVert" anchor="t"/>
          <a:lstStyle>
            <a:lvl1pPr>
              <a:defRPr/>
            </a:lvl1pPr>
            <a:lvl2pPr>
              <a:defRPr/>
            </a:lvl2pPr>
            <a:lvl3pPr>
              <a:defRPr/>
            </a:lvl3pPr>
            <a:lvl4pPr>
              <a:defRPr/>
            </a:lvl4pPr>
            <a:lvl5pPr>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Date Placeholder 3"/>
          <p:cNvSpPr txBox="1">
            <a:spLocks noGrp="1"/>
          </p:cNvSpPr>
          <p:nvPr>
            <p:ph type="dt" sz="half" idx="7"/>
          </p:nvPr>
        </p:nvSpPr>
        <p:spPr>
          <a:xfrm>
            <a:off x="8993672" y="5956136"/>
            <a:ext cx="1328138" cy="365129"/>
          </a:xfrm>
        </p:spPr>
        <p:txBody>
          <a:bodyPr/>
          <a:lstStyle>
            <a:lvl1pPr>
              <a:defRPr>
                <a:solidFill>
                  <a:srgbClr val="9F296B"/>
                </a:solidFill>
              </a:defRPr>
            </a:lvl1pPr>
          </a:lstStyle>
          <a:p>
            <a:pPr lvl="0"/>
            <a:fld id="{13B733C0-F93B-4D99-B1E5-13E236AD6531}" type="datetime1">
              <a:rPr lang="en-US" smtClean="0"/>
              <a:t>11/3/2025</a:t>
            </a:fld>
            <a:endParaRPr lang="en-US"/>
          </a:p>
        </p:txBody>
      </p:sp>
      <p:sp>
        <p:nvSpPr>
          <p:cNvPr id="6" name="Footer Placeholder 4"/>
          <p:cNvSpPr txBox="1">
            <a:spLocks noGrp="1"/>
          </p:cNvSpPr>
          <p:nvPr>
            <p:ph type="ftr" sz="quarter" idx="9"/>
          </p:nvPr>
        </p:nvSpPr>
        <p:spPr>
          <a:xfrm>
            <a:off x="774926" y="5951811"/>
            <a:ext cx="7896282" cy="365129"/>
          </a:xfrm>
        </p:spPr>
        <p:txBody>
          <a:bodyPr/>
          <a:lstStyle>
            <a:lvl1pPr>
              <a:defRPr/>
            </a:lvl1pPr>
          </a:lstStyle>
          <a:p>
            <a:pPr lvl="0"/>
            <a:endParaRPr lang="en-US"/>
          </a:p>
        </p:txBody>
      </p:sp>
      <p:sp>
        <p:nvSpPr>
          <p:cNvPr id="7" name="Slide Number Placeholder 5"/>
          <p:cNvSpPr txBox="1">
            <a:spLocks noGrp="1"/>
          </p:cNvSpPr>
          <p:nvPr>
            <p:ph type="sldNum" sz="quarter" idx="8"/>
          </p:nvPr>
        </p:nvSpPr>
        <p:spPr>
          <a:xfrm>
            <a:off x="10446617" y="5956136"/>
            <a:ext cx="1164195" cy="365129"/>
          </a:xfrm>
        </p:spPr>
        <p:txBody>
          <a:bodyPr/>
          <a:lstStyle>
            <a:lvl1pPr>
              <a:defRPr>
                <a:solidFill>
                  <a:srgbClr val="9F296B"/>
                </a:solidFill>
              </a:defRPr>
            </a:lvl1pPr>
          </a:lstStyle>
          <a:p>
            <a:pPr lvl="0"/>
            <a:fld id="{61E14337-38F5-489F-8CC2-EB648D5F2628}" type="slidenum">
              <a:t>‹Nr.›</a:t>
            </a:fld>
            <a:endParaRPr lang="en-US"/>
          </a:p>
        </p:txBody>
      </p:sp>
    </p:spTree>
    <p:extLst>
      <p:ext uri="{BB962C8B-B14F-4D97-AF65-F5344CB8AC3E}">
        <p14:creationId xmlns:p14="http://schemas.microsoft.com/office/powerpoint/2010/main" val="28132192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Rectangle 6"/>
          <p:cNvSpPr/>
          <p:nvPr/>
        </p:nvSpPr>
        <p:spPr>
          <a:xfrm>
            <a:off x="440283" y="614403"/>
            <a:ext cx="11309335" cy="1189296"/>
          </a:xfrm>
          <a:prstGeom prst="rect">
            <a:avLst/>
          </a:prstGeom>
          <a:solidFill>
            <a:srgbClr val="4D1434"/>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800" b="0" i="0" u="none" strike="noStrike" kern="1200" cap="none" spc="0" baseline="0">
              <a:solidFill>
                <a:srgbClr val="000000"/>
              </a:solidFill>
              <a:uFillTx/>
              <a:latin typeface="Calibri"/>
            </a:endParaRPr>
          </a:p>
        </p:txBody>
      </p:sp>
      <p:sp>
        <p:nvSpPr>
          <p:cNvPr id="3" name="Title 1"/>
          <p:cNvSpPr txBox="1">
            <a:spLocks noGrp="1"/>
          </p:cNvSpPr>
          <p:nvPr>
            <p:ph type="title"/>
          </p:nvPr>
        </p:nvSpPr>
        <p:spPr>
          <a:xfrm>
            <a:off x="581192" y="702158"/>
            <a:ext cx="11029611" cy="1013804"/>
          </a:xfrm>
        </p:spPr>
        <p:txBody>
          <a:bodyPr/>
          <a:lstStyle>
            <a:lvl1pPr>
              <a:defRPr/>
            </a:lvl1pPr>
          </a:lstStyle>
          <a:p>
            <a:pPr lvl="0"/>
            <a:r>
              <a:rPr lang="de-DE"/>
              <a:t>Titelmasterformat durch Klicken bearbeiten</a:t>
            </a:r>
            <a:endParaRPr lang="en-US"/>
          </a:p>
        </p:txBody>
      </p:sp>
      <p:sp>
        <p:nvSpPr>
          <p:cNvPr id="4" name="Content Placeholder 2"/>
          <p:cNvSpPr txBox="1">
            <a:spLocks noGrp="1"/>
          </p:cNvSpPr>
          <p:nvPr>
            <p:ph idx="1"/>
          </p:nvPr>
        </p:nvSpPr>
        <p:spPr>
          <a:xfrm>
            <a:off x="581192" y="2180496"/>
            <a:ext cx="11029611" cy="3678302"/>
          </a:xfrm>
        </p:spPr>
        <p:txBody>
          <a:bodyPr/>
          <a:lstStyle>
            <a:lvl1pPr>
              <a:defRPr/>
            </a:lvl1pPr>
            <a:lvl2pPr>
              <a:defRPr/>
            </a:lvl2pPr>
            <a:lvl3pPr>
              <a:defRPr/>
            </a:lvl3pPr>
            <a:lvl4pPr>
              <a:defRPr/>
            </a:lvl4pPr>
            <a:lvl5pPr>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Date Placeholder 3"/>
          <p:cNvSpPr txBox="1">
            <a:spLocks noGrp="1"/>
          </p:cNvSpPr>
          <p:nvPr>
            <p:ph type="dt" sz="half" idx="7"/>
          </p:nvPr>
        </p:nvSpPr>
        <p:spPr/>
        <p:txBody>
          <a:bodyPr/>
          <a:lstStyle>
            <a:lvl1pPr>
              <a:defRPr/>
            </a:lvl1pPr>
          </a:lstStyle>
          <a:p>
            <a:pPr lvl="0"/>
            <a:fld id="{1E954137-ACFE-4D93-8167-0817607706A6}" type="datetime1">
              <a:rPr lang="en-US" smtClean="0"/>
              <a:t>11/3/2025</a:t>
            </a:fld>
            <a:endParaRPr lang="en-US"/>
          </a:p>
        </p:txBody>
      </p:sp>
      <p:sp>
        <p:nvSpPr>
          <p:cNvPr id="6" name="Footer Placeholder 4"/>
          <p:cNvSpPr txBox="1">
            <a:spLocks noGrp="1"/>
          </p:cNvSpPr>
          <p:nvPr>
            <p:ph type="ftr" sz="quarter" idx="9"/>
          </p:nvPr>
        </p:nvSpPr>
        <p:spPr/>
        <p:txBody>
          <a:bodyPr/>
          <a:lstStyle>
            <a:lvl1pPr>
              <a:defRPr/>
            </a:lvl1pPr>
          </a:lstStyle>
          <a:p>
            <a:pPr lvl="0"/>
            <a:endParaRPr lang="en-US"/>
          </a:p>
        </p:txBody>
      </p:sp>
      <p:sp>
        <p:nvSpPr>
          <p:cNvPr id="7" name="Slide Number Placeholder 5"/>
          <p:cNvSpPr txBox="1">
            <a:spLocks noGrp="1"/>
          </p:cNvSpPr>
          <p:nvPr>
            <p:ph type="sldNum" sz="quarter" idx="8"/>
          </p:nvPr>
        </p:nvSpPr>
        <p:spPr/>
        <p:txBody>
          <a:bodyPr/>
          <a:lstStyle>
            <a:lvl1pPr>
              <a:defRPr/>
            </a:lvl1pPr>
          </a:lstStyle>
          <a:p>
            <a:pPr lvl="0"/>
            <a:fld id="{6E154F32-F82E-450E-8AD5-31E12806E2DE}" type="slidenum">
              <a:t>‹Nr.›</a:t>
            </a:fld>
            <a:endParaRPr lang="en-US"/>
          </a:p>
        </p:txBody>
      </p:sp>
    </p:spTree>
    <p:extLst>
      <p:ext uri="{BB962C8B-B14F-4D97-AF65-F5344CB8AC3E}">
        <p14:creationId xmlns:p14="http://schemas.microsoft.com/office/powerpoint/2010/main" val="4012672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
    <p:spTree>
      <p:nvGrpSpPr>
        <p:cNvPr id="1" name=""/>
        <p:cNvGrpSpPr/>
        <p:nvPr/>
      </p:nvGrpSpPr>
      <p:grpSpPr>
        <a:xfrm>
          <a:off x="0" y="0"/>
          <a:ext cx="0" cy="0"/>
          <a:chOff x="0" y="0"/>
          <a:chExt cx="0" cy="0"/>
        </a:xfrm>
      </p:grpSpPr>
      <p:sp>
        <p:nvSpPr>
          <p:cNvPr id="2" name="Rectangle 7"/>
          <p:cNvSpPr/>
          <p:nvPr/>
        </p:nvSpPr>
        <p:spPr>
          <a:xfrm>
            <a:off x="447818" y="5141972"/>
            <a:ext cx="11290855" cy="1258827"/>
          </a:xfrm>
          <a:prstGeom prst="rect">
            <a:avLst/>
          </a:prstGeom>
          <a:solidFill>
            <a:srgbClr val="4D1434"/>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800" b="0" i="0" u="none" strike="noStrike" kern="1200" cap="none" spc="0" baseline="0">
              <a:solidFill>
                <a:srgbClr val="000000"/>
              </a:solidFill>
              <a:uFillTx/>
              <a:latin typeface="Calibri"/>
            </a:endParaRPr>
          </a:p>
        </p:txBody>
      </p:sp>
      <p:sp>
        <p:nvSpPr>
          <p:cNvPr id="3" name="Title 1"/>
          <p:cNvSpPr txBox="1">
            <a:spLocks noGrp="1"/>
          </p:cNvSpPr>
          <p:nvPr>
            <p:ph type="title"/>
          </p:nvPr>
        </p:nvSpPr>
        <p:spPr>
          <a:xfrm>
            <a:off x="581192" y="3043909"/>
            <a:ext cx="11029611" cy="1497503"/>
          </a:xfrm>
        </p:spPr>
        <p:txBody>
          <a:bodyPr/>
          <a:lstStyle>
            <a:lvl1pPr>
              <a:defRPr sz="3600">
                <a:solidFill>
                  <a:srgbClr val="4D1434"/>
                </a:solidFill>
              </a:defRPr>
            </a:lvl1pPr>
          </a:lstStyle>
          <a:p>
            <a:pPr lvl="0"/>
            <a:r>
              <a:rPr lang="de-DE"/>
              <a:t>Titelmasterformat durch Klicken bearbeiten</a:t>
            </a:r>
            <a:endParaRPr lang="en-US"/>
          </a:p>
        </p:txBody>
      </p:sp>
      <p:sp>
        <p:nvSpPr>
          <p:cNvPr id="4" name="Text Placeholder 2"/>
          <p:cNvSpPr txBox="1">
            <a:spLocks noGrp="1"/>
          </p:cNvSpPr>
          <p:nvPr>
            <p:ph type="body" idx="1"/>
          </p:nvPr>
        </p:nvSpPr>
        <p:spPr>
          <a:xfrm>
            <a:off x="581192" y="4541413"/>
            <a:ext cx="11029611" cy="600559"/>
          </a:xfrm>
        </p:spPr>
        <p:txBody>
          <a:bodyPr anchor="t"/>
          <a:lstStyle>
            <a:lvl1pPr marL="0" indent="0">
              <a:buNone/>
              <a:defRPr cap="all">
                <a:solidFill>
                  <a:srgbClr val="903163"/>
                </a:solidFill>
              </a:defRPr>
            </a:lvl1pPr>
          </a:lstStyle>
          <a:p>
            <a:pPr lvl="0"/>
            <a:r>
              <a:rPr lang="de-DE"/>
              <a:t>Textmasterformat bearbeiten</a:t>
            </a:r>
          </a:p>
        </p:txBody>
      </p:sp>
      <p:sp>
        <p:nvSpPr>
          <p:cNvPr id="5" name="Date Placeholder 3"/>
          <p:cNvSpPr txBox="1">
            <a:spLocks noGrp="1"/>
          </p:cNvSpPr>
          <p:nvPr>
            <p:ph type="dt" sz="half" idx="7"/>
          </p:nvPr>
        </p:nvSpPr>
        <p:spPr/>
        <p:txBody>
          <a:bodyPr/>
          <a:lstStyle>
            <a:lvl1pPr>
              <a:defRPr>
                <a:solidFill>
                  <a:srgbClr val="9F296B"/>
                </a:solidFill>
              </a:defRPr>
            </a:lvl1pPr>
          </a:lstStyle>
          <a:p>
            <a:pPr lvl="0"/>
            <a:fld id="{CD1C4D2A-9B64-4578-9092-42001D30F38F}" type="datetime1">
              <a:rPr lang="en-US" smtClean="0"/>
              <a:t>11/3/2025</a:t>
            </a:fld>
            <a:endParaRPr lang="en-US"/>
          </a:p>
        </p:txBody>
      </p:sp>
      <p:sp>
        <p:nvSpPr>
          <p:cNvPr id="6" name="Footer Placeholder 4"/>
          <p:cNvSpPr txBox="1">
            <a:spLocks noGrp="1"/>
          </p:cNvSpPr>
          <p:nvPr>
            <p:ph type="ftr" sz="quarter" idx="9"/>
          </p:nvPr>
        </p:nvSpPr>
        <p:spPr/>
        <p:txBody>
          <a:bodyPr/>
          <a:lstStyle>
            <a:lvl1pPr>
              <a:defRPr>
                <a:solidFill>
                  <a:srgbClr val="9F296B"/>
                </a:solidFill>
              </a:defRPr>
            </a:lvl1pPr>
          </a:lstStyle>
          <a:p>
            <a:pPr lvl="0"/>
            <a:endParaRPr lang="en-US"/>
          </a:p>
        </p:txBody>
      </p:sp>
      <p:sp>
        <p:nvSpPr>
          <p:cNvPr id="7" name="Slide Number Placeholder 5"/>
          <p:cNvSpPr txBox="1">
            <a:spLocks noGrp="1"/>
          </p:cNvSpPr>
          <p:nvPr>
            <p:ph type="sldNum" sz="quarter" idx="8"/>
          </p:nvPr>
        </p:nvSpPr>
        <p:spPr/>
        <p:txBody>
          <a:bodyPr/>
          <a:lstStyle>
            <a:lvl1pPr>
              <a:defRPr>
                <a:solidFill>
                  <a:srgbClr val="9F296B"/>
                </a:solidFill>
              </a:defRPr>
            </a:lvl1pPr>
          </a:lstStyle>
          <a:p>
            <a:pPr lvl="0"/>
            <a:fld id="{D518AE69-831E-4D32-8321-133B5206070B}" type="slidenum">
              <a:t>‹Nr.›</a:t>
            </a:fld>
            <a:endParaRPr lang="en-US"/>
          </a:p>
        </p:txBody>
      </p:sp>
    </p:spTree>
    <p:extLst>
      <p:ext uri="{BB962C8B-B14F-4D97-AF65-F5344CB8AC3E}">
        <p14:creationId xmlns:p14="http://schemas.microsoft.com/office/powerpoint/2010/main" val="23005405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Rectangle 7"/>
          <p:cNvSpPr/>
          <p:nvPr/>
        </p:nvSpPr>
        <p:spPr>
          <a:xfrm>
            <a:off x="445980" y="606558"/>
            <a:ext cx="11300036" cy="1258827"/>
          </a:xfrm>
          <a:prstGeom prst="rect">
            <a:avLst/>
          </a:prstGeom>
          <a:solidFill>
            <a:srgbClr val="4D1434"/>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800" b="0" i="0" u="none" strike="noStrike" kern="1200" cap="none" spc="0" baseline="0">
              <a:solidFill>
                <a:srgbClr val="000000"/>
              </a:solidFill>
              <a:uFillTx/>
              <a:latin typeface="Calibri"/>
            </a:endParaRPr>
          </a:p>
        </p:txBody>
      </p:sp>
      <p:sp>
        <p:nvSpPr>
          <p:cNvPr id="3" name="Title 1"/>
          <p:cNvSpPr txBox="1">
            <a:spLocks noGrp="1"/>
          </p:cNvSpPr>
          <p:nvPr>
            <p:ph type="title"/>
          </p:nvPr>
        </p:nvSpPr>
        <p:spPr>
          <a:xfrm>
            <a:off x="581192" y="729654"/>
            <a:ext cx="11029611" cy="988329"/>
          </a:xfrm>
        </p:spPr>
        <p:txBody>
          <a:bodyPr/>
          <a:lstStyle>
            <a:lvl1pPr>
              <a:defRPr/>
            </a:lvl1pPr>
          </a:lstStyle>
          <a:p>
            <a:pPr lvl="0"/>
            <a:r>
              <a:rPr lang="de-DE"/>
              <a:t>Titelmasterformat durch Klicken bearbeiten</a:t>
            </a:r>
            <a:endParaRPr lang="en-US"/>
          </a:p>
        </p:txBody>
      </p:sp>
      <p:sp>
        <p:nvSpPr>
          <p:cNvPr id="4" name="Content Placeholder 2"/>
          <p:cNvSpPr txBox="1">
            <a:spLocks noGrp="1"/>
          </p:cNvSpPr>
          <p:nvPr>
            <p:ph idx="1"/>
          </p:nvPr>
        </p:nvSpPr>
        <p:spPr>
          <a:xfrm>
            <a:off x="581192" y="2227999"/>
            <a:ext cx="5422392" cy="3633048"/>
          </a:xfrm>
        </p:spPr>
        <p:txBody>
          <a:bodyPr/>
          <a:lstStyle>
            <a:lvl1pPr>
              <a:defRPr/>
            </a:lvl1pPr>
            <a:lvl2pPr>
              <a:defRPr/>
            </a:lvl2pPr>
            <a:lvl3pPr>
              <a:defRPr/>
            </a:lvl3pPr>
            <a:lvl4pPr>
              <a:defRPr/>
            </a:lvl4pPr>
            <a:lvl5pPr>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Content Placeholder 3"/>
          <p:cNvSpPr txBox="1">
            <a:spLocks noGrp="1"/>
          </p:cNvSpPr>
          <p:nvPr>
            <p:ph idx="2"/>
          </p:nvPr>
        </p:nvSpPr>
        <p:spPr>
          <a:xfrm>
            <a:off x="6188421" y="2227999"/>
            <a:ext cx="5422392" cy="3633048"/>
          </a:xfrm>
        </p:spPr>
        <p:txBody>
          <a:bodyPr/>
          <a:lstStyle>
            <a:lvl1pPr>
              <a:defRPr/>
            </a:lvl1pPr>
            <a:lvl2pPr>
              <a:defRPr/>
            </a:lvl2pPr>
            <a:lvl3pPr>
              <a:defRPr/>
            </a:lvl3pPr>
            <a:lvl4pPr>
              <a:defRPr/>
            </a:lvl4pPr>
            <a:lvl5pPr>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6" name="Date Placeholder 4"/>
          <p:cNvSpPr txBox="1">
            <a:spLocks noGrp="1"/>
          </p:cNvSpPr>
          <p:nvPr>
            <p:ph type="dt" sz="half" idx="7"/>
          </p:nvPr>
        </p:nvSpPr>
        <p:spPr/>
        <p:txBody>
          <a:bodyPr/>
          <a:lstStyle>
            <a:lvl1pPr>
              <a:defRPr/>
            </a:lvl1pPr>
          </a:lstStyle>
          <a:p>
            <a:pPr lvl="0"/>
            <a:fld id="{D643D222-D4C3-456E-9B3F-3AB6E474A539}" type="datetime1">
              <a:rPr lang="en-US" smtClean="0"/>
              <a:t>11/3/2025</a:t>
            </a:fld>
            <a:endParaRPr lang="en-US"/>
          </a:p>
        </p:txBody>
      </p:sp>
      <p:sp>
        <p:nvSpPr>
          <p:cNvPr id="7" name="Footer Placeholder 5"/>
          <p:cNvSpPr txBox="1">
            <a:spLocks noGrp="1"/>
          </p:cNvSpPr>
          <p:nvPr>
            <p:ph type="ftr" sz="quarter" idx="9"/>
          </p:nvPr>
        </p:nvSpPr>
        <p:spPr/>
        <p:txBody>
          <a:bodyPr/>
          <a:lstStyle>
            <a:lvl1pPr>
              <a:defRPr/>
            </a:lvl1pPr>
          </a:lstStyle>
          <a:p>
            <a:pPr lvl="0"/>
            <a:endParaRPr lang="en-US"/>
          </a:p>
        </p:txBody>
      </p:sp>
      <p:sp>
        <p:nvSpPr>
          <p:cNvPr id="8" name="Slide Number Placeholder 6"/>
          <p:cNvSpPr txBox="1">
            <a:spLocks noGrp="1"/>
          </p:cNvSpPr>
          <p:nvPr>
            <p:ph type="sldNum" sz="quarter" idx="8"/>
          </p:nvPr>
        </p:nvSpPr>
        <p:spPr/>
        <p:txBody>
          <a:bodyPr/>
          <a:lstStyle>
            <a:lvl1pPr>
              <a:defRPr/>
            </a:lvl1pPr>
          </a:lstStyle>
          <a:p>
            <a:pPr lvl="0"/>
            <a:fld id="{FDE531B1-2DC2-4EFA-93C2-A2FAEAB2E5E3}" type="slidenum">
              <a:t>‹Nr.›</a:t>
            </a:fld>
            <a:endParaRPr lang="en-US"/>
          </a:p>
        </p:txBody>
      </p:sp>
    </p:spTree>
    <p:extLst>
      <p:ext uri="{BB962C8B-B14F-4D97-AF65-F5344CB8AC3E}">
        <p14:creationId xmlns:p14="http://schemas.microsoft.com/office/powerpoint/2010/main" val="27786815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Rectangle 10"/>
          <p:cNvSpPr/>
          <p:nvPr/>
        </p:nvSpPr>
        <p:spPr>
          <a:xfrm>
            <a:off x="445980" y="606558"/>
            <a:ext cx="11300036" cy="1258827"/>
          </a:xfrm>
          <a:prstGeom prst="rect">
            <a:avLst/>
          </a:prstGeom>
          <a:solidFill>
            <a:srgbClr val="4D1434"/>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800" b="0" i="0" u="none" strike="noStrike" kern="1200" cap="none" spc="0" baseline="0">
              <a:solidFill>
                <a:srgbClr val="000000"/>
              </a:solidFill>
              <a:uFillTx/>
              <a:latin typeface="Calibri"/>
            </a:endParaRPr>
          </a:p>
        </p:txBody>
      </p:sp>
      <p:sp>
        <p:nvSpPr>
          <p:cNvPr id="3" name="Title 1"/>
          <p:cNvSpPr txBox="1">
            <a:spLocks noGrp="1"/>
          </p:cNvSpPr>
          <p:nvPr>
            <p:ph type="title"/>
          </p:nvPr>
        </p:nvSpPr>
        <p:spPr>
          <a:xfrm>
            <a:off x="581192" y="729654"/>
            <a:ext cx="11029611" cy="988329"/>
          </a:xfrm>
        </p:spPr>
        <p:txBody>
          <a:bodyPr/>
          <a:lstStyle>
            <a:lvl1pPr>
              <a:defRPr/>
            </a:lvl1pPr>
          </a:lstStyle>
          <a:p>
            <a:pPr lvl="0"/>
            <a:r>
              <a:rPr lang="de-DE"/>
              <a:t>Titelmasterformat durch Klicken bearbeiten</a:t>
            </a:r>
            <a:endParaRPr lang="en-US"/>
          </a:p>
        </p:txBody>
      </p:sp>
      <p:sp>
        <p:nvSpPr>
          <p:cNvPr id="4" name="Text Placeholder 2"/>
          <p:cNvSpPr txBox="1">
            <a:spLocks noGrp="1"/>
          </p:cNvSpPr>
          <p:nvPr>
            <p:ph type="body" idx="1"/>
          </p:nvPr>
        </p:nvSpPr>
        <p:spPr>
          <a:xfrm>
            <a:off x="887214" y="2250896"/>
            <a:ext cx="5087072" cy="536002"/>
          </a:xfrm>
        </p:spPr>
        <p:txBody>
          <a:bodyPr anchor="b">
            <a:noAutofit/>
          </a:bodyPr>
          <a:lstStyle>
            <a:lvl1pPr marL="0" indent="0">
              <a:spcBef>
                <a:spcPts val="500"/>
              </a:spcBef>
              <a:buNone/>
              <a:defRPr sz="2200">
                <a:solidFill>
                  <a:srgbClr val="903163"/>
                </a:solidFill>
              </a:defRPr>
            </a:lvl1pPr>
          </a:lstStyle>
          <a:p>
            <a:pPr lvl="0"/>
            <a:r>
              <a:rPr lang="de-DE"/>
              <a:t>Textmasterformat bearbeiten</a:t>
            </a:r>
          </a:p>
        </p:txBody>
      </p:sp>
      <p:sp>
        <p:nvSpPr>
          <p:cNvPr id="5" name="Content Placeholder 3"/>
          <p:cNvSpPr txBox="1">
            <a:spLocks noGrp="1"/>
          </p:cNvSpPr>
          <p:nvPr>
            <p:ph idx="2"/>
          </p:nvPr>
        </p:nvSpPr>
        <p:spPr>
          <a:xfrm>
            <a:off x="581192" y="2926052"/>
            <a:ext cx="5393103" cy="2934995"/>
          </a:xfrm>
        </p:spPr>
        <p:txBody>
          <a:bodyPr anchor="t"/>
          <a:lstStyle>
            <a:lvl1pPr>
              <a:defRPr/>
            </a:lvl1pPr>
            <a:lvl2pPr>
              <a:defRPr/>
            </a:lvl2pPr>
            <a:lvl3pPr>
              <a:defRPr/>
            </a:lvl3pPr>
            <a:lvl4pPr>
              <a:defRPr/>
            </a:lvl4pPr>
            <a:lvl5pPr>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6" name="Text Placeholder 4"/>
          <p:cNvSpPr txBox="1">
            <a:spLocks noGrp="1"/>
          </p:cNvSpPr>
          <p:nvPr>
            <p:ph type="body" idx="3"/>
          </p:nvPr>
        </p:nvSpPr>
        <p:spPr>
          <a:xfrm>
            <a:off x="6523731" y="2250896"/>
            <a:ext cx="5087072" cy="553376"/>
          </a:xfrm>
        </p:spPr>
        <p:txBody>
          <a:bodyPr anchor="b">
            <a:noAutofit/>
          </a:bodyPr>
          <a:lstStyle>
            <a:lvl1pPr marL="0" indent="0">
              <a:spcBef>
                <a:spcPts val="500"/>
              </a:spcBef>
              <a:buNone/>
              <a:defRPr sz="2200">
                <a:solidFill>
                  <a:srgbClr val="903163"/>
                </a:solidFill>
              </a:defRPr>
            </a:lvl1pPr>
          </a:lstStyle>
          <a:p>
            <a:pPr lvl="0"/>
            <a:r>
              <a:rPr lang="de-DE"/>
              <a:t>Textmasterformat bearbeiten</a:t>
            </a:r>
          </a:p>
        </p:txBody>
      </p:sp>
      <p:sp>
        <p:nvSpPr>
          <p:cNvPr id="7" name="Content Placeholder 5"/>
          <p:cNvSpPr txBox="1">
            <a:spLocks noGrp="1"/>
          </p:cNvSpPr>
          <p:nvPr>
            <p:ph idx="4"/>
          </p:nvPr>
        </p:nvSpPr>
        <p:spPr>
          <a:xfrm>
            <a:off x="6217709" y="2926052"/>
            <a:ext cx="5393103" cy="2934995"/>
          </a:xfrm>
        </p:spPr>
        <p:txBody>
          <a:bodyPr anchor="t"/>
          <a:lstStyle>
            <a:lvl1pPr>
              <a:defRPr/>
            </a:lvl1pPr>
            <a:lvl2pPr>
              <a:defRPr/>
            </a:lvl2pPr>
            <a:lvl3pPr>
              <a:defRPr/>
            </a:lvl3pPr>
            <a:lvl4pPr>
              <a:defRPr/>
            </a:lvl4pPr>
            <a:lvl5pPr>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8" name="Date Placeholder 6"/>
          <p:cNvSpPr txBox="1">
            <a:spLocks noGrp="1"/>
          </p:cNvSpPr>
          <p:nvPr>
            <p:ph type="dt" sz="half" idx="7"/>
          </p:nvPr>
        </p:nvSpPr>
        <p:spPr/>
        <p:txBody>
          <a:bodyPr/>
          <a:lstStyle>
            <a:lvl1pPr>
              <a:defRPr/>
            </a:lvl1pPr>
          </a:lstStyle>
          <a:p>
            <a:pPr lvl="0"/>
            <a:fld id="{396200DC-3F7A-47EC-8845-55AACB0380F3}" type="datetime1">
              <a:rPr lang="en-US" smtClean="0"/>
              <a:t>11/3/2025</a:t>
            </a:fld>
            <a:endParaRPr lang="en-US"/>
          </a:p>
        </p:txBody>
      </p:sp>
      <p:sp>
        <p:nvSpPr>
          <p:cNvPr id="9" name="Footer Placeholder 7"/>
          <p:cNvSpPr txBox="1">
            <a:spLocks noGrp="1"/>
          </p:cNvSpPr>
          <p:nvPr>
            <p:ph type="ftr" sz="quarter" idx="9"/>
          </p:nvPr>
        </p:nvSpPr>
        <p:spPr/>
        <p:txBody>
          <a:bodyPr/>
          <a:lstStyle>
            <a:lvl1pPr>
              <a:defRPr/>
            </a:lvl1pPr>
          </a:lstStyle>
          <a:p>
            <a:pPr lvl="0"/>
            <a:endParaRPr lang="en-US"/>
          </a:p>
        </p:txBody>
      </p:sp>
      <p:sp>
        <p:nvSpPr>
          <p:cNvPr id="10" name="Slide Number Placeholder 8"/>
          <p:cNvSpPr txBox="1">
            <a:spLocks noGrp="1"/>
          </p:cNvSpPr>
          <p:nvPr>
            <p:ph type="sldNum" sz="quarter" idx="8"/>
          </p:nvPr>
        </p:nvSpPr>
        <p:spPr/>
        <p:txBody>
          <a:bodyPr/>
          <a:lstStyle>
            <a:lvl1pPr>
              <a:defRPr/>
            </a:lvl1pPr>
          </a:lstStyle>
          <a:p>
            <a:pPr lvl="0"/>
            <a:fld id="{CC8D61AA-2E5D-4AAF-8BD4-2CC17131F792}" type="slidenum">
              <a:t>‹Nr.›</a:t>
            </a:fld>
            <a:endParaRPr lang="en-US"/>
          </a:p>
        </p:txBody>
      </p:sp>
    </p:spTree>
    <p:extLst>
      <p:ext uri="{BB962C8B-B14F-4D97-AF65-F5344CB8AC3E}">
        <p14:creationId xmlns:p14="http://schemas.microsoft.com/office/powerpoint/2010/main" val="18998992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Rectangle 6"/>
          <p:cNvSpPr/>
          <p:nvPr/>
        </p:nvSpPr>
        <p:spPr>
          <a:xfrm>
            <a:off x="440685" y="606558"/>
            <a:ext cx="11300036" cy="1258827"/>
          </a:xfrm>
          <a:prstGeom prst="rect">
            <a:avLst/>
          </a:prstGeom>
          <a:solidFill>
            <a:srgbClr val="4D1434"/>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800" b="0" i="0" u="none" strike="noStrike" kern="1200" cap="none" spc="0" baseline="0">
              <a:solidFill>
                <a:srgbClr val="000000"/>
              </a:solidFill>
              <a:uFillTx/>
              <a:latin typeface="Calibri"/>
            </a:endParaRPr>
          </a:p>
        </p:txBody>
      </p:sp>
      <p:sp>
        <p:nvSpPr>
          <p:cNvPr id="3" name="Title 1"/>
          <p:cNvSpPr txBox="1">
            <a:spLocks noGrp="1"/>
          </p:cNvSpPr>
          <p:nvPr>
            <p:ph type="title"/>
          </p:nvPr>
        </p:nvSpPr>
        <p:spPr>
          <a:xfrm>
            <a:off x="575898" y="729654"/>
            <a:ext cx="11029611" cy="988329"/>
          </a:xfrm>
        </p:spPr>
        <p:txBody>
          <a:bodyPr/>
          <a:lstStyle>
            <a:lvl1pPr>
              <a:defRPr/>
            </a:lvl1pPr>
          </a:lstStyle>
          <a:p>
            <a:pPr lvl="0"/>
            <a:r>
              <a:rPr lang="de-DE"/>
              <a:t>Titelmasterformat durch Klicken bearbeiten</a:t>
            </a:r>
            <a:endParaRPr lang="en-US"/>
          </a:p>
        </p:txBody>
      </p:sp>
      <p:sp>
        <p:nvSpPr>
          <p:cNvPr id="4" name="Date Placeholder 2"/>
          <p:cNvSpPr txBox="1">
            <a:spLocks noGrp="1"/>
          </p:cNvSpPr>
          <p:nvPr>
            <p:ph type="dt" sz="half" idx="7"/>
          </p:nvPr>
        </p:nvSpPr>
        <p:spPr/>
        <p:txBody>
          <a:bodyPr/>
          <a:lstStyle>
            <a:lvl1pPr>
              <a:defRPr/>
            </a:lvl1pPr>
          </a:lstStyle>
          <a:p>
            <a:pPr lvl="0"/>
            <a:fld id="{B6633BED-037D-430D-B99B-0B23CF7E0BDC}" type="datetime1">
              <a:rPr lang="en-US" smtClean="0"/>
              <a:t>11/3/2025</a:t>
            </a:fld>
            <a:endParaRPr lang="en-US"/>
          </a:p>
        </p:txBody>
      </p:sp>
      <p:sp>
        <p:nvSpPr>
          <p:cNvPr id="5" name="Footer Placeholder 3"/>
          <p:cNvSpPr txBox="1">
            <a:spLocks noGrp="1"/>
          </p:cNvSpPr>
          <p:nvPr>
            <p:ph type="ftr" sz="quarter" idx="9"/>
          </p:nvPr>
        </p:nvSpPr>
        <p:spPr/>
        <p:txBody>
          <a:bodyPr/>
          <a:lstStyle>
            <a:lvl1pPr>
              <a:defRPr/>
            </a:lvl1pPr>
          </a:lstStyle>
          <a:p>
            <a:pPr lvl="0"/>
            <a:endParaRPr lang="en-US"/>
          </a:p>
        </p:txBody>
      </p:sp>
      <p:sp>
        <p:nvSpPr>
          <p:cNvPr id="6" name="Slide Number Placeholder 4"/>
          <p:cNvSpPr txBox="1">
            <a:spLocks noGrp="1"/>
          </p:cNvSpPr>
          <p:nvPr>
            <p:ph type="sldNum" sz="quarter" idx="8"/>
          </p:nvPr>
        </p:nvSpPr>
        <p:spPr/>
        <p:txBody>
          <a:bodyPr/>
          <a:lstStyle>
            <a:lvl1pPr>
              <a:defRPr/>
            </a:lvl1pPr>
          </a:lstStyle>
          <a:p>
            <a:pPr lvl="0"/>
            <a:fld id="{B9CF2B05-A94F-416B-AB83-6625FE98182F}" type="slidenum">
              <a:t>‹Nr.›</a:t>
            </a:fld>
            <a:endParaRPr lang="en-US"/>
          </a:p>
        </p:txBody>
      </p:sp>
    </p:spTree>
    <p:extLst>
      <p:ext uri="{BB962C8B-B14F-4D97-AF65-F5344CB8AC3E}">
        <p14:creationId xmlns:p14="http://schemas.microsoft.com/office/powerpoint/2010/main" val="37891034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txBox="1">
            <a:spLocks noGrp="1"/>
          </p:cNvSpPr>
          <p:nvPr>
            <p:ph type="dt" sz="half" idx="7"/>
          </p:nvPr>
        </p:nvSpPr>
        <p:spPr/>
        <p:txBody>
          <a:bodyPr/>
          <a:lstStyle>
            <a:lvl1pPr>
              <a:defRPr/>
            </a:lvl1pPr>
          </a:lstStyle>
          <a:p>
            <a:pPr lvl="0"/>
            <a:fld id="{C163905D-FFC7-41EC-8228-996620B43B23}" type="datetime1">
              <a:rPr lang="en-US" smtClean="0"/>
              <a:t>11/3/2025</a:t>
            </a:fld>
            <a:endParaRPr lang="en-US"/>
          </a:p>
        </p:txBody>
      </p:sp>
      <p:sp>
        <p:nvSpPr>
          <p:cNvPr id="3" name="Footer Placeholder 2"/>
          <p:cNvSpPr txBox="1">
            <a:spLocks noGrp="1"/>
          </p:cNvSpPr>
          <p:nvPr>
            <p:ph type="ftr" sz="quarter" idx="9"/>
          </p:nvPr>
        </p:nvSpPr>
        <p:spPr/>
        <p:txBody>
          <a:bodyPr/>
          <a:lstStyle>
            <a:lvl1pPr>
              <a:defRPr/>
            </a:lvl1pPr>
          </a:lstStyle>
          <a:p>
            <a:pPr lvl="0"/>
            <a:endParaRPr lang="en-US"/>
          </a:p>
        </p:txBody>
      </p:sp>
      <p:sp>
        <p:nvSpPr>
          <p:cNvPr id="4" name="Slide Number Placeholder 3"/>
          <p:cNvSpPr txBox="1">
            <a:spLocks noGrp="1"/>
          </p:cNvSpPr>
          <p:nvPr>
            <p:ph type="sldNum" sz="quarter" idx="8"/>
          </p:nvPr>
        </p:nvSpPr>
        <p:spPr/>
        <p:txBody>
          <a:bodyPr/>
          <a:lstStyle>
            <a:lvl1pPr>
              <a:defRPr/>
            </a:lvl1pPr>
          </a:lstStyle>
          <a:p>
            <a:pPr lvl="0"/>
            <a:fld id="{8689CD90-57F5-41E7-A8C6-D088927AD779}" type="slidenum">
              <a:t>‹Nr.›</a:t>
            </a:fld>
            <a:endParaRPr lang="en-US"/>
          </a:p>
        </p:txBody>
      </p:sp>
    </p:spTree>
    <p:extLst>
      <p:ext uri="{BB962C8B-B14F-4D97-AF65-F5344CB8AC3E}">
        <p14:creationId xmlns:p14="http://schemas.microsoft.com/office/powerpoint/2010/main" val="22784750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Rectangle 8"/>
          <p:cNvSpPr/>
          <p:nvPr/>
        </p:nvSpPr>
        <p:spPr>
          <a:xfrm>
            <a:off x="447818" y="5141972"/>
            <a:ext cx="11298198" cy="1274701"/>
          </a:xfrm>
          <a:prstGeom prst="rect">
            <a:avLst/>
          </a:prstGeom>
          <a:solidFill>
            <a:srgbClr val="4D1434"/>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800" b="0" i="0" u="none" strike="noStrike" kern="1200" cap="none" spc="0" baseline="0">
              <a:solidFill>
                <a:srgbClr val="000000"/>
              </a:solidFill>
              <a:uFillTx/>
              <a:latin typeface="Calibri"/>
            </a:endParaRPr>
          </a:p>
        </p:txBody>
      </p:sp>
      <p:sp>
        <p:nvSpPr>
          <p:cNvPr id="3" name="Title 1"/>
          <p:cNvSpPr txBox="1">
            <a:spLocks noGrp="1"/>
          </p:cNvSpPr>
          <p:nvPr>
            <p:ph type="title"/>
          </p:nvPr>
        </p:nvSpPr>
        <p:spPr>
          <a:xfrm>
            <a:off x="581192" y="5262298"/>
            <a:ext cx="4909441" cy="689512"/>
          </a:xfrm>
        </p:spPr>
        <p:txBody>
          <a:bodyPr anchor="ctr"/>
          <a:lstStyle>
            <a:lvl1pPr>
              <a:defRPr sz="2000">
                <a:solidFill>
                  <a:srgbClr val="9F296B"/>
                </a:solidFill>
              </a:defRPr>
            </a:lvl1pPr>
          </a:lstStyle>
          <a:p>
            <a:pPr lvl="0"/>
            <a:r>
              <a:rPr lang="de-DE"/>
              <a:t>Titelmasterformat durch Klicken bearbeiten</a:t>
            </a:r>
            <a:endParaRPr lang="en-US"/>
          </a:p>
        </p:txBody>
      </p:sp>
      <p:sp>
        <p:nvSpPr>
          <p:cNvPr id="4" name="Content Placeholder 2"/>
          <p:cNvSpPr txBox="1">
            <a:spLocks noGrp="1"/>
          </p:cNvSpPr>
          <p:nvPr>
            <p:ph idx="1"/>
          </p:nvPr>
        </p:nvSpPr>
        <p:spPr>
          <a:xfrm>
            <a:off x="447818" y="601199"/>
            <a:ext cx="11292840" cy="4204804"/>
          </a:xfrm>
        </p:spPr>
        <p:txBody>
          <a:bodyPr/>
          <a:lstStyle>
            <a:lvl1pPr>
              <a:spcBef>
                <a:spcPts val="500"/>
              </a:spcBef>
              <a:defRPr sz="2000"/>
            </a:lvl1pPr>
            <a:lvl2pPr>
              <a:defRPr sz="1800"/>
            </a:lvl2pPr>
            <a:lvl3pPr>
              <a:spcBef>
                <a:spcPts val="400"/>
              </a:spcBef>
              <a:defRPr sz="1600"/>
            </a:lvl3pPr>
            <a:lvl4pPr>
              <a:defRPr sz="1400"/>
            </a:lvl4pPr>
            <a:lvl5pPr>
              <a:defRPr sz="140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Text Placeholder 3"/>
          <p:cNvSpPr txBox="1">
            <a:spLocks noGrp="1"/>
          </p:cNvSpPr>
          <p:nvPr>
            <p:ph type="body" idx="2"/>
          </p:nvPr>
        </p:nvSpPr>
        <p:spPr>
          <a:xfrm>
            <a:off x="5740822" y="5262298"/>
            <a:ext cx="5869990" cy="689512"/>
          </a:xfrm>
        </p:spPr>
        <p:txBody>
          <a:bodyPr/>
          <a:lstStyle>
            <a:lvl1pPr marL="0" indent="0" algn="r">
              <a:spcBef>
                <a:spcPts val="300"/>
              </a:spcBef>
              <a:buNone/>
              <a:defRPr sz="1100">
                <a:solidFill>
                  <a:srgbClr val="FFFFFF"/>
                </a:solidFill>
              </a:defRPr>
            </a:lvl1pPr>
          </a:lstStyle>
          <a:p>
            <a:pPr lvl="0"/>
            <a:r>
              <a:rPr lang="de-DE"/>
              <a:t>Textmasterformat bearbeiten</a:t>
            </a:r>
          </a:p>
        </p:txBody>
      </p:sp>
      <p:sp>
        <p:nvSpPr>
          <p:cNvPr id="6" name="Date Placeholder 4"/>
          <p:cNvSpPr txBox="1">
            <a:spLocks noGrp="1"/>
          </p:cNvSpPr>
          <p:nvPr>
            <p:ph type="dt" sz="half" idx="7"/>
          </p:nvPr>
        </p:nvSpPr>
        <p:spPr/>
        <p:txBody>
          <a:bodyPr/>
          <a:lstStyle>
            <a:lvl1pPr>
              <a:defRPr>
                <a:solidFill>
                  <a:srgbClr val="9F296B"/>
                </a:solidFill>
              </a:defRPr>
            </a:lvl1pPr>
          </a:lstStyle>
          <a:p>
            <a:pPr lvl="0"/>
            <a:fld id="{34D4A1E8-8289-4E91-A673-3D8B5ADB5810}" type="datetime1">
              <a:rPr lang="en-US" smtClean="0"/>
              <a:t>11/3/2025</a:t>
            </a:fld>
            <a:endParaRPr lang="en-US"/>
          </a:p>
        </p:txBody>
      </p:sp>
      <p:sp>
        <p:nvSpPr>
          <p:cNvPr id="7" name="Footer Placeholder 5"/>
          <p:cNvSpPr txBox="1">
            <a:spLocks noGrp="1"/>
          </p:cNvSpPr>
          <p:nvPr>
            <p:ph type="ftr" sz="quarter" idx="9"/>
          </p:nvPr>
        </p:nvSpPr>
        <p:spPr/>
        <p:txBody>
          <a:bodyPr/>
          <a:lstStyle>
            <a:lvl1pPr>
              <a:defRPr>
                <a:solidFill>
                  <a:srgbClr val="9F296B"/>
                </a:solidFill>
              </a:defRPr>
            </a:lvl1pPr>
          </a:lstStyle>
          <a:p>
            <a:pPr lvl="0"/>
            <a:endParaRPr lang="en-US"/>
          </a:p>
        </p:txBody>
      </p:sp>
      <p:sp>
        <p:nvSpPr>
          <p:cNvPr id="8" name="Slide Number Placeholder 6"/>
          <p:cNvSpPr txBox="1">
            <a:spLocks noGrp="1"/>
          </p:cNvSpPr>
          <p:nvPr>
            <p:ph type="sldNum" sz="quarter" idx="8"/>
          </p:nvPr>
        </p:nvSpPr>
        <p:spPr/>
        <p:txBody>
          <a:bodyPr/>
          <a:lstStyle>
            <a:lvl1pPr>
              <a:defRPr>
                <a:solidFill>
                  <a:srgbClr val="9F296B"/>
                </a:solidFill>
              </a:defRPr>
            </a:lvl1pPr>
          </a:lstStyle>
          <a:p>
            <a:pPr lvl="0"/>
            <a:fld id="{75B2752C-71DF-4ECD-9EFE-FD1C21D757BA}" type="slidenum">
              <a:t>‹Nr.›</a:t>
            </a:fld>
            <a:endParaRPr lang="en-US"/>
          </a:p>
        </p:txBody>
      </p:sp>
    </p:spTree>
    <p:extLst>
      <p:ext uri="{BB962C8B-B14F-4D97-AF65-F5344CB8AC3E}">
        <p14:creationId xmlns:p14="http://schemas.microsoft.com/office/powerpoint/2010/main" val="3336366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txBox="1">
            <a:spLocks noGrp="1"/>
          </p:cNvSpPr>
          <p:nvPr>
            <p:ph type="title"/>
          </p:nvPr>
        </p:nvSpPr>
        <p:spPr>
          <a:xfrm>
            <a:off x="581192" y="4693386"/>
            <a:ext cx="11029611" cy="566735"/>
          </a:xfrm>
        </p:spPr>
        <p:txBody>
          <a:bodyPr/>
          <a:lstStyle>
            <a:lvl1pPr>
              <a:defRPr sz="2400">
                <a:solidFill>
                  <a:srgbClr val="4D1434"/>
                </a:solidFill>
              </a:defRPr>
            </a:lvl1pPr>
          </a:lstStyle>
          <a:p>
            <a:pPr lvl="0"/>
            <a:r>
              <a:rPr lang="de-DE"/>
              <a:t>Titelmasterformat durch Klicken bearbeiten</a:t>
            </a:r>
            <a:endParaRPr lang="en-US"/>
          </a:p>
        </p:txBody>
      </p:sp>
      <p:sp>
        <p:nvSpPr>
          <p:cNvPr id="3" name="Picture Placeholder 2"/>
          <p:cNvSpPr txBox="1">
            <a:spLocks noGrp="1"/>
          </p:cNvSpPr>
          <p:nvPr>
            <p:ph type="pic" idx="1"/>
          </p:nvPr>
        </p:nvSpPr>
        <p:spPr>
          <a:xfrm>
            <a:off x="447818" y="599727"/>
            <a:ext cx="11290855" cy="3557253"/>
          </a:xfrm>
        </p:spPr>
        <p:txBody>
          <a:bodyPr anchor="t" anchorCtr="1"/>
          <a:lstStyle>
            <a:lvl1pPr marL="0" indent="0" algn="ctr">
              <a:buNone/>
              <a:defRPr sz="1600"/>
            </a:lvl1pPr>
          </a:lstStyle>
          <a:p>
            <a:pPr lvl="0"/>
            <a:r>
              <a:rPr lang="de-DE"/>
              <a:t>Bild durch Klicken auf Symbol hinzufügen</a:t>
            </a:r>
            <a:endParaRPr lang="en-US"/>
          </a:p>
        </p:txBody>
      </p:sp>
      <p:sp>
        <p:nvSpPr>
          <p:cNvPr id="4" name="Text Placeholder 3"/>
          <p:cNvSpPr txBox="1">
            <a:spLocks noGrp="1"/>
          </p:cNvSpPr>
          <p:nvPr>
            <p:ph type="body" idx="2"/>
          </p:nvPr>
        </p:nvSpPr>
        <p:spPr>
          <a:xfrm>
            <a:off x="581192" y="5260122"/>
            <a:ext cx="11029620" cy="598666"/>
          </a:xfrm>
        </p:spPr>
        <p:txBody>
          <a:bodyPr/>
          <a:lstStyle>
            <a:lvl1pPr marL="0" indent="0">
              <a:spcBef>
                <a:spcPts val="300"/>
              </a:spcBef>
              <a:buNone/>
              <a:defRPr sz="1200"/>
            </a:lvl1pPr>
          </a:lstStyle>
          <a:p>
            <a:pPr lvl="0"/>
            <a:r>
              <a:rPr lang="de-DE"/>
              <a:t>Textmasterformat bearbeiten</a:t>
            </a:r>
          </a:p>
        </p:txBody>
      </p:sp>
      <p:sp>
        <p:nvSpPr>
          <p:cNvPr id="5" name="Date Placeholder 4"/>
          <p:cNvSpPr txBox="1">
            <a:spLocks noGrp="1"/>
          </p:cNvSpPr>
          <p:nvPr>
            <p:ph type="dt" sz="half" idx="7"/>
          </p:nvPr>
        </p:nvSpPr>
        <p:spPr/>
        <p:txBody>
          <a:bodyPr/>
          <a:lstStyle>
            <a:lvl1pPr>
              <a:defRPr/>
            </a:lvl1pPr>
          </a:lstStyle>
          <a:p>
            <a:pPr lvl="0"/>
            <a:fld id="{A691DDE0-F7BC-4401-8EC4-0FD68C1575CB}" type="datetime1">
              <a:rPr lang="en-US" smtClean="0"/>
              <a:t>11/3/2025</a:t>
            </a:fld>
            <a:endParaRPr lang="en-US"/>
          </a:p>
        </p:txBody>
      </p:sp>
      <p:sp>
        <p:nvSpPr>
          <p:cNvPr id="6" name="Footer Placeholder 5"/>
          <p:cNvSpPr txBox="1">
            <a:spLocks noGrp="1"/>
          </p:cNvSpPr>
          <p:nvPr>
            <p:ph type="ftr" sz="quarter" idx="9"/>
          </p:nvPr>
        </p:nvSpPr>
        <p:spPr/>
        <p:txBody>
          <a:bodyPr/>
          <a:lstStyle>
            <a:lvl1pPr>
              <a:defRPr/>
            </a:lvl1pPr>
          </a:lstStyle>
          <a:p>
            <a:pPr lvl="0"/>
            <a:endParaRPr lang="en-US"/>
          </a:p>
        </p:txBody>
      </p:sp>
      <p:sp>
        <p:nvSpPr>
          <p:cNvPr id="7" name="Slide Number Placeholder 6"/>
          <p:cNvSpPr txBox="1">
            <a:spLocks noGrp="1"/>
          </p:cNvSpPr>
          <p:nvPr>
            <p:ph type="sldNum" sz="quarter" idx="8"/>
          </p:nvPr>
        </p:nvSpPr>
        <p:spPr/>
        <p:txBody>
          <a:bodyPr/>
          <a:lstStyle>
            <a:lvl1pPr>
              <a:defRPr/>
            </a:lvl1pPr>
          </a:lstStyle>
          <a:p>
            <a:pPr lvl="0"/>
            <a:fld id="{0F97B3D0-3AC4-4464-9ACD-91123BCEA056}" type="slidenum">
              <a:t>‹Nr.›</a:t>
            </a:fld>
            <a:endParaRPr lang="en-US"/>
          </a:p>
        </p:txBody>
      </p:sp>
    </p:spTree>
    <p:extLst>
      <p:ext uri="{BB962C8B-B14F-4D97-AF65-F5344CB8AC3E}">
        <p14:creationId xmlns:p14="http://schemas.microsoft.com/office/powerpoint/2010/main" val="12331295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txBox="1">
            <a:spLocks noGrp="1"/>
          </p:cNvSpPr>
          <p:nvPr>
            <p:ph type="title"/>
          </p:nvPr>
        </p:nvSpPr>
        <p:spPr>
          <a:xfrm>
            <a:off x="581192" y="705121"/>
            <a:ext cx="11029611" cy="1189552"/>
          </a:xfrm>
          <a:prstGeom prst="rect">
            <a:avLst/>
          </a:prstGeom>
          <a:noFill/>
          <a:ln>
            <a:noFill/>
          </a:ln>
        </p:spPr>
        <p:txBody>
          <a:bodyPr vert="horz" wrap="square" lIns="91440" tIns="45720" rIns="91440" bIns="45720" anchor="b" anchorCtr="0" compatLnSpc="1">
            <a:normAutofit/>
          </a:bodyPr>
          <a:lstStyle/>
          <a:p>
            <a:pPr lvl="0"/>
            <a:r>
              <a:rPr lang="de-DE"/>
              <a:t>Titelmasterformat durch Klicken bearbeiten</a:t>
            </a:r>
            <a:endParaRPr lang="en-US"/>
          </a:p>
        </p:txBody>
      </p:sp>
      <p:sp>
        <p:nvSpPr>
          <p:cNvPr id="3" name="Text Placeholder 2"/>
          <p:cNvSpPr txBox="1">
            <a:spLocks noGrp="1"/>
          </p:cNvSpPr>
          <p:nvPr>
            <p:ph type="body" idx="1"/>
          </p:nvPr>
        </p:nvSpPr>
        <p:spPr>
          <a:xfrm>
            <a:off x="581192" y="2335999"/>
            <a:ext cx="11029611" cy="3522790"/>
          </a:xfrm>
          <a:prstGeom prst="rect">
            <a:avLst/>
          </a:prstGeom>
          <a:noFill/>
          <a:ln>
            <a:noFill/>
          </a:ln>
        </p:spPr>
        <p:txBody>
          <a:bodyPr vert="horz" wrap="square" lIns="91440" tIns="45720" rIns="91440" bIns="45720" anchor="ctr" anchorCtr="0" compatLnSpc="1">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e Placeholder 3"/>
          <p:cNvSpPr txBox="1">
            <a:spLocks noGrp="1"/>
          </p:cNvSpPr>
          <p:nvPr>
            <p:ph type="dt" sz="half" idx="2"/>
          </p:nvPr>
        </p:nvSpPr>
        <p:spPr>
          <a:xfrm>
            <a:off x="7605951" y="5956136"/>
            <a:ext cx="2844798" cy="365129"/>
          </a:xfrm>
          <a:prstGeom prst="rect">
            <a:avLst/>
          </a:prstGeom>
          <a:noFill/>
          <a:ln>
            <a:noFill/>
          </a:ln>
        </p:spPr>
        <p:txBody>
          <a:bodyPr vert="horz" wrap="square" lIns="91440" tIns="45720" rIns="91440" bIns="45720" anchor="ctr" anchorCtr="0" compatLnSpc="1">
            <a:noAutofit/>
          </a:bodyPr>
          <a:lstStyle>
            <a:lvl1pPr marL="0" marR="0" lvl="0" indent="0" algn="r" defTabSz="457200" rtl="0" fontAlgn="auto" hangingPunct="1">
              <a:lnSpc>
                <a:spcPct val="100000"/>
              </a:lnSpc>
              <a:spcBef>
                <a:spcPts val="0"/>
              </a:spcBef>
              <a:spcAft>
                <a:spcPts val="0"/>
              </a:spcAft>
              <a:buNone/>
              <a:tabLst/>
              <a:defRPr lang="en-US" sz="900" b="0" i="0" u="none" strike="noStrike" kern="1200" cap="none" spc="0" baseline="0">
                <a:solidFill>
                  <a:srgbClr val="903163"/>
                </a:solidFill>
                <a:uFillTx/>
                <a:latin typeface="Gill Sans MT"/>
              </a:defRPr>
            </a:lvl1pPr>
          </a:lstStyle>
          <a:p>
            <a:pPr lvl="0"/>
            <a:fld id="{1D1C6918-2B91-49D6-A2D2-6295C738D1CA}" type="datetime1">
              <a:rPr lang="en-US" smtClean="0"/>
              <a:t>11/3/2025</a:t>
            </a:fld>
            <a:endParaRPr lang="en-US"/>
          </a:p>
        </p:txBody>
      </p:sp>
      <p:sp>
        <p:nvSpPr>
          <p:cNvPr id="5" name="Footer Placeholder 4"/>
          <p:cNvSpPr txBox="1">
            <a:spLocks noGrp="1"/>
          </p:cNvSpPr>
          <p:nvPr>
            <p:ph type="ftr" sz="quarter" idx="3"/>
          </p:nvPr>
        </p:nvSpPr>
        <p:spPr>
          <a:xfrm>
            <a:off x="581192" y="5951811"/>
            <a:ext cx="6917207" cy="365129"/>
          </a:xfrm>
          <a:prstGeom prst="rect">
            <a:avLst/>
          </a:prstGeom>
          <a:noFill/>
          <a:ln>
            <a:noFill/>
          </a:ln>
        </p:spPr>
        <p:txBody>
          <a:bodyPr vert="horz" wrap="square" lIns="91440" tIns="45720" rIns="91440" bIns="45720" anchor="ctr" anchorCtr="0" compatLnSpc="1">
            <a:noAutofit/>
          </a:bodyPr>
          <a:lstStyle>
            <a:lvl1pPr marL="0" marR="0" lvl="0" indent="0" algn="l" defTabSz="457200" rtl="0" fontAlgn="auto" hangingPunct="1">
              <a:lnSpc>
                <a:spcPct val="100000"/>
              </a:lnSpc>
              <a:spcBef>
                <a:spcPts val="0"/>
              </a:spcBef>
              <a:spcAft>
                <a:spcPts val="0"/>
              </a:spcAft>
              <a:buNone/>
              <a:tabLst/>
              <a:defRPr lang="en-US" sz="900" b="0" i="0" u="none" strike="noStrike" kern="1200" cap="all" spc="0" baseline="0">
                <a:solidFill>
                  <a:srgbClr val="903163"/>
                </a:solidFill>
                <a:uFillTx/>
                <a:latin typeface="Gill Sans MT"/>
              </a:defRPr>
            </a:lvl1pPr>
          </a:lstStyle>
          <a:p>
            <a:pPr lvl="0"/>
            <a:endParaRPr lang="en-US"/>
          </a:p>
        </p:txBody>
      </p:sp>
      <p:sp>
        <p:nvSpPr>
          <p:cNvPr id="6" name="Slide Number Placeholder 5"/>
          <p:cNvSpPr txBox="1">
            <a:spLocks noGrp="1"/>
          </p:cNvSpPr>
          <p:nvPr>
            <p:ph type="sldNum" sz="quarter" idx="4"/>
          </p:nvPr>
        </p:nvSpPr>
        <p:spPr>
          <a:xfrm>
            <a:off x="10558302" y="5956136"/>
            <a:ext cx="1052510" cy="365129"/>
          </a:xfrm>
          <a:prstGeom prst="rect">
            <a:avLst/>
          </a:prstGeom>
          <a:noFill/>
          <a:ln>
            <a:noFill/>
          </a:ln>
        </p:spPr>
        <p:txBody>
          <a:bodyPr vert="horz" wrap="square" lIns="91440" tIns="45720" rIns="91440" bIns="45720" anchor="ctr" anchorCtr="0" compatLnSpc="1">
            <a:noAutofit/>
          </a:bodyPr>
          <a:lstStyle>
            <a:lvl1pPr marL="0" marR="0" lvl="0" indent="0" algn="r" defTabSz="457200" rtl="0" fontAlgn="auto" hangingPunct="1">
              <a:lnSpc>
                <a:spcPct val="100000"/>
              </a:lnSpc>
              <a:spcBef>
                <a:spcPts val="0"/>
              </a:spcBef>
              <a:spcAft>
                <a:spcPts val="0"/>
              </a:spcAft>
              <a:buNone/>
              <a:tabLst/>
              <a:defRPr lang="en-US" sz="900" b="0" i="0" u="none" strike="noStrike" kern="1200" cap="none" spc="0" baseline="0">
                <a:solidFill>
                  <a:srgbClr val="903163"/>
                </a:solidFill>
                <a:uFillTx/>
                <a:latin typeface="Gill Sans MT"/>
              </a:defRPr>
            </a:lvl1pPr>
          </a:lstStyle>
          <a:p>
            <a:pPr lvl="0"/>
            <a:fld id="{EC48508B-D35B-4DEF-9F5F-FA93DD7DDE29}" type="slidenum">
              <a:t>‹Nr.›</a:t>
            </a:fld>
            <a:endParaRPr lang="en-US"/>
          </a:p>
        </p:txBody>
      </p:sp>
      <p:sp>
        <p:nvSpPr>
          <p:cNvPr id="7" name="Rectangle 8"/>
          <p:cNvSpPr/>
          <p:nvPr/>
        </p:nvSpPr>
        <p:spPr>
          <a:xfrm>
            <a:off x="446538" y="457200"/>
            <a:ext cx="3703320" cy="94997"/>
          </a:xfrm>
          <a:prstGeom prst="rect">
            <a:avLst/>
          </a:prstGeom>
          <a:solidFill>
            <a:srgbClr val="4D1434"/>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800" b="0" i="0" u="none" strike="noStrike" kern="1200" cap="none" spc="0" baseline="0">
              <a:solidFill>
                <a:srgbClr val="000000"/>
              </a:solidFill>
              <a:uFillTx/>
              <a:latin typeface="Calibri"/>
            </a:endParaRPr>
          </a:p>
        </p:txBody>
      </p:sp>
      <p:sp>
        <p:nvSpPr>
          <p:cNvPr id="8" name="Rectangle 9"/>
          <p:cNvSpPr/>
          <p:nvPr/>
        </p:nvSpPr>
        <p:spPr>
          <a:xfrm>
            <a:off x="8042148" y="453642"/>
            <a:ext cx="3703320" cy="98554"/>
          </a:xfrm>
          <a:prstGeom prst="rect">
            <a:avLst/>
          </a:prstGeom>
          <a:solidFill>
            <a:srgbClr val="969FA7"/>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800" b="0" i="0" u="none" strike="noStrike" kern="1200" cap="none" spc="0" baseline="0">
              <a:solidFill>
                <a:srgbClr val="000000"/>
              </a:solidFill>
              <a:uFillTx/>
              <a:latin typeface="Calibri"/>
            </a:endParaRPr>
          </a:p>
        </p:txBody>
      </p:sp>
      <p:sp>
        <p:nvSpPr>
          <p:cNvPr id="9" name="Rectangle 10"/>
          <p:cNvSpPr/>
          <p:nvPr/>
        </p:nvSpPr>
        <p:spPr>
          <a:xfrm>
            <a:off x="4241828" y="457200"/>
            <a:ext cx="3703320" cy="91440"/>
          </a:xfrm>
          <a:prstGeom prst="rect">
            <a:avLst/>
          </a:prstGeom>
          <a:solidFill>
            <a:srgbClr val="903163"/>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800" b="0" i="0" u="none" strike="noStrike" kern="1200" cap="none" spc="0" baseline="0">
              <a:solidFill>
                <a:srgbClr val="000000"/>
              </a:solidFill>
              <a:uFillTx/>
              <a:latin typeface="Calibri"/>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hf hdr="0" ftr="0" dt="0"/>
  <p:txStyles>
    <p:titleStyle>
      <a:lvl1pPr marL="0" marR="0" lvl="0" indent="0" algn="l" defTabSz="457200" rtl="0" fontAlgn="auto" hangingPunct="1">
        <a:lnSpc>
          <a:spcPct val="100000"/>
        </a:lnSpc>
        <a:spcBef>
          <a:spcPts val="0"/>
        </a:spcBef>
        <a:spcAft>
          <a:spcPts val="0"/>
        </a:spcAft>
        <a:buNone/>
        <a:tabLst/>
        <a:defRPr lang="de-DE" sz="2800" b="0" i="0" u="none" strike="noStrike" kern="1200" cap="all" spc="0" baseline="0">
          <a:solidFill>
            <a:srgbClr val="FFFFFF"/>
          </a:solidFill>
          <a:uFillTx/>
          <a:latin typeface="Gill Sans MT"/>
        </a:defRPr>
      </a:lvl1pPr>
    </p:titleStyle>
    <p:bodyStyle>
      <a:lvl1pPr marL="306003" marR="0" lvl="0" indent="-306003" algn="l" defTabSz="457200" rtl="0" fontAlgn="auto" hangingPunct="1">
        <a:lnSpc>
          <a:spcPct val="100000"/>
        </a:lnSpc>
        <a:spcBef>
          <a:spcPts val="400"/>
        </a:spcBef>
        <a:spcAft>
          <a:spcPts val="600"/>
        </a:spcAft>
        <a:buClr>
          <a:srgbClr val="903163"/>
        </a:buClr>
        <a:buSzPct val="92000"/>
        <a:buFont typeface="Wingdings 2" pitchFamily="18"/>
        <a:buChar char=""/>
        <a:tabLst/>
        <a:defRPr lang="de-DE" sz="1800" b="0" i="0" u="none" strike="noStrike" kern="1200" cap="none" spc="0" baseline="0">
          <a:solidFill>
            <a:srgbClr val="3D3D3D"/>
          </a:solidFill>
          <a:uFillTx/>
          <a:latin typeface="Gill Sans MT"/>
        </a:defRPr>
      </a:lvl1pPr>
      <a:lvl2pPr marL="630003" marR="0" lvl="1" indent="-306003" algn="l" defTabSz="457200" rtl="0" fontAlgn="auto" hangingPunct="1">
        <a:lnSpc>
          <a:spcPct val="100000"/>
        </a:lnSpc>
        <a:spcBef>
          <a:spcPts val="400"/>
        </a:spcBef>
        <a:spcAft>
          <a:spcPts val="600"/>
        </a:spcAft>
        <a:buClr>
          <a:srgbClr val="903163"/>
        </a:buClr>
        <a:buSzPct val="92000"/>
        <a:buFont typeface="Wingdings 2" pitchFamily="18"/>
        <a:buChar char=""/>
        <a:tabLst/>
        <a:defRPr lang="de-DE" sz="1600" b="0" i="0" u="none" strike="noStrike" kern="1200" cap="none" spc="0" baseline="0">
          <a:solidFill>
            <a:srgbClr val="3D3D3D"/>
          </a:solidFill>
          <a:uFillTx/>
          <a:latin typeface="Gill Sans MT"/>
        </a:defRPr>
      </a:lvl2pPr>
      <a:lvl3pPr marL="899998" marR="0" lvl="2" indent="-270004" algn="l" defTabSz="457200" rtl="0" fontAlgn="auto" hangingPunct="1">
        <a:lnSpc>
          <a:spcPct val="100000"/>
        </a:lnSpc>
        <a:spcBef>
          <a:spcPts val="300"/>
        </a:spcBef>
        <a:spcAft>
          <a:spcPts val="600"/>
        </a:spcAft>
        <a:buClr>
          <a:srgbClr val="903163"/>
        </a:buClr>
        <a:buSzPct val="92000"/>
        <a:buFont typeface="Wingdings 2" pitchFamily="18"/>
        <a:buChar char=""/>
        <a:tabLst/>
        <a:defRPr lang="de-DE" sz="1400" b="0" i="0" u="none" strike="noStrike" kern="1200" cap="none" spc="0" baseline="0">
          <a:solidFill>
            <a:srgbClr val="3D3D3D"/>
          </a:solidFill>
          <a:uFillTx/>
          <a:latin typeface="Gill Sans MT"/>
        </a:defRPr>
      </a:lvl3pPr>
      <a:lvl4pPr marL="1242002" marR="0" lvl="3" indent="-234004" algn="l" defTabSz="457200" rtl="0" fontAlgn="auto" hangingPunct="1">
        <a:lnSpc>
          <a:spcPct val="100000"/>
        </a:lnSpc>
        <a:spcBef>
          <a:spcPts val="300"/>
        </a:spcBef>
        <a:spcAft>
          <a:spcPts val="600"/>
        </a:spcAft>
        <a:buClr>
          <a:srgbClr val="903163"/>
        </a:buClr>
        <a:buSzPct val="92000"/>
        <a:buFont typeface="Wingdings 2" pitchFamily="18"/>
        <a:buChar char=""/>
        <a:tabLst/>
        <a:defRPr lang="de-DE" sz="1200" b="0" i="0" u="none" strike="noStrike" kern="1200" cap="none" spc="0" baseline="0">
          <a:solidFill>
            <a:srgbClr val="3D3D3D"/>
          </a:solidFill>
          <a:uFillTx/>
          <a:latin typeface="Gill Sans MT"/>
        </a:defRPr>
      </a:lvl4pPr>
      <a:lvl5pPr marL="1602001" marR="0" lvl="4" indent="-234004" algn="l" defTabSz="457200" rtl="0" fontAlgn="auto" hangingPunct="1">
        <a:lnSpc>
          <a:spcPct val="100000"/>
        </a:lnSpc>
        <a:spcBef>
          <a:spcPts val="300"/>
        </a:spcBef>
        <a:spcAft>
          <a:spcPts val="600"/>
        </a:spcAft>
        <a:buClr>
          <a:srgbClr val="903163"/>
        </a:buClr>
        <a:buSzPct val="92000"/>
        <a:buFont typeface="Wingdings 2" pitchFamily="18"/>
        <a:buChar char=""/>
        <a:tabLst/>
        <a:defRPr lang="de-DE" sz="1200" b="0" i="0" u="none" strike="noStrike" kern="1200" cap="none" spc="0" baseline="0">
          <a:solidFill>
            <a:srgbClr val="3D3D3D"/>
          </a:solidFill>
          <a:uFillTx/>
          <a:latin typeface="Gill Sans MT"/>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hyperlink" Target="http://www.unterricht-finanzen.de/static/videos/video12_Einheit_1.mp4" TargetMode="External"/><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4.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hyperlink" Target="http://www.unterricht-finanzen.de/static/videos/video1_Einheit_1.mp4" TargetMode="External"/><Relationship Id="rId5" Type="http://schemas.openxmlformats.org/officeDocument/2006/relationships/image" Target="../media/image23.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6.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hyperlink" Target="http://www.unterricht-finanzen.de/static/videos/video2_Einheit_1.mp4" TargetMode="External"/><Relationship Id="rId5" Type="http://schemas.openxmlformats.org/officeDocument/2006/relationships/image" Target="../media/image25.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8.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hyperlink" Target="http://www.unterricht-finanzen.de/static/videos/video3_Einheit_1.mp4" TargetMode="External"/><Relationship Id="rId5" Type="http://schemas.openxmlformats.org/officeDocument/2006/relationships/image" Target="../media/image27.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0.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hyperlink" Target="http://www.unterricht-finanzen.de/static/videos/video4_Einheit_1.mp4" TargetMode="External"/><Relationship Id="rId5" Type="http://schemas.openxmlformats.org/officeDocument/2006/relationships/image" Target="../media/image29.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2.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hyperlink" Target="http://www.unterricht-finanzen.de/static/videos/video5_Einheit_1.mp4" TargetMode="External"/><Relationship Id="rId5" Type="http://schemas.openxmlformats.org/officeDocument/2006/relationships/image" Target="../media/image31.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4.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hyperlink" Target="http://www.unterricht-finanzen.de/static/videos/video6_Einheit_1.mp4" TargetMode="External"/><Relationship Id="rId5" Type="http://schemas.openxmlformats.org/officeDocument/2006/relationships/image" Target="../media/image33.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6.png"/><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hyperlink" Target="http://www.unterricht-finanzen.de/static/videos/video7_Einheit_1.mp4" TargetMode="External"/><Relationship Id="rId5" Type="http://schemas.openxmlformats.org/officeDocument/2006/relationships/image" Target="../media/image35.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jpeg"/><Relationship Id="rId7"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jpeg"/><Relationship Id="rId11" Type="http://schemas.openxmlformats.org/officeDocument/2006/relationships/image" Target="../media/image11.jpe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JPG"/><Relationship Id="rId9" Type="http://schemas.openxmlformats.org/officeDocument/2006/relationships/image" Target="../media/image9.jpg"/></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mailto:marcus.ahrens@gmail.com"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www.unterricht-finanzen.de/"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noGrp="1"/>
          </p:cNvSpPr>
          <p:nvPr>
            <p:ph type="ctrTitle"/>
          </p:nvPr>
        </p:nvSpPr>
        <p:spPr/>
        <p:txBody>
          <a:bodyPr/>
          <a:lstStyle/>
          <a:p>
            <a:pPr lvl="0"/>
            <a:r>
              <a:rPr lang="de-DE" dirty="0"/>
              <a:t>Finanzwissen AG</a:t>
            </a:r>
          </a:p>
        </p:txBody>
      </p:sp>
      <p:sp>
        <p:nvSpPr>
          <p:cNvPr id="3" name="Untertitel 2"/>
          <p:cNvSpPr txBox="1">
            <a:spLocks noGrp="1"/>
          </p:cNvSpPr>
          <p:nvPr>
            <p:ph type="subTitle" idx="1"/>
          </p:nvPr>
        </p:nvSpPr>
        <p:spPr/>
        <p:txBody>
          <a:bodyPr/>
          <a:lstStyle/>
          <a:p>
            <a:pPr lvl="0"/>
            <a:r>
              <a:rPr lang="de-DE" b="1" dirty="0" smtClean="0"/>
              <a:t>Willkommen</a:t>
            </a:r>
            <a:endParaRPr lang="de-DE" dirty="0"/>
          </a:p>
        </p:txBody>
      </p:sp>
      <p:sp>
        <p:nvSpPr>
          <p:cNvPr id="4" name="Foliennummernplatzhalter 3"/>
          <p:cNvSpPr>
            <a:spLocks noGrp="1"/>
          </p:cNvSpPr>
          <p:nvPr>
            <p:ph type="sldNum" sz="quarter" idx="8"/>
          </p:nvPr>
        </p:nvSpPr>
        <p:spPr/>
        <p:txBody>
          <a:bodyPr/>
          <a:lstStyle/>
          <a:p>
            <a:pPr lvl="0"/>
            <a:fld id="{04D6115D-03CE-45F7-BFC3-E82B45CD439D}" type="slidenum">
              <a:rPr lang="de-DE" smtClean="0"/>
              <a:t>1</a:t>
            </a:fld>
            <a:endParaRPr lang="de-DE" dirty="0"/>
          </a:p>
        </p:txBody>
      </p:sp>
      <p:pic>
        <p:nvPicPr>
          <p:cNvPr id="7" name="Grafi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15178" y="565761"/>
            <a:ext cx="2520000" cy="2520000"/>
          </a:xfrm>
          <a:prstGeom prst="rect">
            <a:avLst/>
          </a:prstGeom>
        </p:spPr>
      </p:pic>
    </p:spTree>
    <p:extLst>
      <p:ext uri="{BB962C8B-B14F-4D97-AF65-F5344CB8AC3E}">
        <p14:creationId xmlns:p14="http://schemas.microsoft.com/office/powerpoint/2010/main" val="21815941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Finanzwissen – wie ist dein </a:t>
            </a:r>
            <a:r>
              <a:rPr lang="de-DE" dirty="0" err="1"/>
              <a:t>kenntnisstand</a:t>
            </a:r>
            <a:r>
              <a:rPr lang="de-DE" dirty="0"/>
              <a:t>?</a:t>
            </a:r>
            <a:br>
              <a:rPr lang="de-DE" dirty="0"/>
            </a:br>
            <a:r>
              <a:rPr lang="de-DE" dirty="0" smtClean="0"/>
              <a:t>Die </a:t>
            </a:r>
            <a:r>
              <a:rPr lang="de-DE" dirty="0" err="1" smtClean="0"/>
              <a:t>allgemeinheit</a:t>
            </a:r>
            <a:endParaRPr lang="de-DE" dirty="0"/>
          </a:p>
        </p:txBody>
      </p:sp>
      <p:pic>
        <p:nvPicPr>
          <p:cNvPr id="5" name="Inhaltsplatzhalt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772816" y="1975740"/>
            <a:ext cx="6646361" cy="4735532"/>
          </a:xfrm>
        </p:spPr>
      </p:pic>
      <p:sp>
        <p:nvSpPr>
          <p:cNvPr id="4" name="Foliennummernplatzhalter 3"/>
          <p:cNvSpPr>
            <a:spLocks noGrp="1"/>
          </p:cNvSpPr>
          <p:nvPr>
            <p:ph type="sldNum" sz="quarter" idx="8"/>
          </p:nvPr>
        </p:nvSpPr>
        <p:spPr/>
        <p:txBody>
          <a:bodyPr/>
          <a:lstStyle/>
          <a:p>
            <a:pPr lvl="0"/>
            <a:fld id="{6E154F32-F82E-450E-8AD5-31E12806E2DE}" type="slidenum">
              <a:rPr lang="de-DE" smtClean="0"/>
              <a:t>10</a:t>
            </a:fld>
            <a:endParaRPr lang="de-DE"/>
          </a:p>
        </p:txBody>
      </p:sp>
    </p:spTree>
    <p:extLst>
      <p:ext uri="{BB962C8B-B14F-4D97-AF65-F5344CB8AC3E}">
        <p14:creationId xmlns:p14="http://schemas.microsoft.com/office/powerpoint/2010/main" val="18687472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Finanzwissen – wie ist dein </a:t>
            </a:r>
            <a:r>
              <a:rPr lang="de-DE" dirty="0" err="1"/>
              <a:t>kenntnisstand</a:t>
            </a:r>
            <a:r>
              <a:rPr lang="de-DE" dirty="0"/>
              <a:t>?</a:t>
            </a:r>
            <a:br>
              <a:rPr lang="de-DE" dirty="0"/>
            </a:br>
            <a:r>
              <a:rPr lang="de-DE" dirty="0"/>
              <a:t>Die </a:t>
            </a:r>
            <a:r>
              <a:rPr lang="de-DE" dirty="0" err="1"/>
              <a:t>allgemeinheit</a:t>
            </a:r>
            <a:endParaRPr lang="de-DE" dirty="0"/>
          </a:p>
        </p:txBody>
      </p:sp>
      <p:pic>
        <p:nvPicPr>
          <p:cNvPr id="5" name="Inhaltsplatzhalt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743197" y="1929765"/>
            <a:ext cx="6705600" cy="4777740"/>
          </a:xfrm>
        </p:spPr>
      </p:pic>
      <p:sp>
        <p:nvSpPr>
          <p:cNvPr id="4" name="Foliennummernplatzhalter 3"/>
          <p:cNvSpPr>
            <a:spLocks noGrp="1"/>
          </p:cNvSpPr>
          <p:nvPr>
            <p:ph type="sldNum" sz="quarter" idx="8"/>
          </p:nvPr>
        </p:nvSpPr>
        <p:spPr/>
        <p:txBody>
          <a:bodyPr/>
          <a:lstStyle/>
          <a:p>
            <a:pPr lvl="0"/>
            <a:fld id="{6E154F32-F82E-450E-8AD5-31E12806E2DE}" type="slidenum">
              <a:rPr lang="de-DE" smtClean="0"/>
              <a:t>11</a:t>
            </a:fld>
            <a:endParaRPr lang="de-DE"/>
          </a:p>
        </p:txBody>
      </p:sp>
    </p:spTree>
    <p:extLst>
      <p:ext uri="{BB962C8B-B14F-4D97-AF65-F5344CB8AC3E}">
        <p14:creationId xmlns:p14="http://schemas.microsoft.com/office/powerpoint/2010/main" val="12766714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noGrp="1"/>
          </p:cNvSpPr>
          <p:nvPr>
            <p:ph type="title"/>
          </p:nvPr>
        </p:nvSpPr>
        <p:spPr/>
        <p:txBody>
          <a:bodyPr/>
          <a:lstStyle/>
          <a:p>
            <a:pPr lvl="0"/>
            <a:r>
              <a:rPr lang="de-DE" dirty="0"/>
              <a:t>Finanzwissen – wie ist dein </a:t>
            </a:r>
            <a:r>
              <a:rPr lang="de-DE" dirty="0" err="1"/>
              <a:t>kenntnisstand</a:t>
            </a:r>
            <a:r>
              <a:rPr lang="de-DE" dirty="0"/>
              <a:t>?</a:t>
            </a:r>
            <a:br>
              <a:rPr lang="de-DE" dirty="0"/>
            </a:br>
            <a:r>
              <a:rPr lang="de-DE" dirty="0" smtClean="0"/>
              <a:t>Der schein trügt</a:t>
            </a:r>
            <a:endParaRPr lang="de-DE" dirty="0"/>
          </a:p>
        </p:txBody>
      </p:sp>
      <p:sp>
        <p:nvSpPr>
          <p:cNvPr id="4" name="Foliennummernplatzhalter 3"/>
          <p:cNvSpPr>
            <a:spLocks noGrp="1"/>
          </p:cNvSpPr>
          <p:nvPr>
            <p:ph type="sldNum" sz="quarter" idx="8"/>
          </p:nvPr>
        </p:nvSpPr>
        <p:spPr/>
        <p:txBody>
          <a:bodyPr/>
          <a:lstStyle/>
          <a:p>
            <a:pPr lvl="0"/>
            <a:fld id="{6E154F32-F82E-450E-8AD5-31E12806E2DE}" type="slidenum">
              <a:rPr lang="de-DE" smtClean="0"/>
              <a:t>12</a:t>
            </a:fld>
            <a:endParaRPr lang="de-DE" dirty="0"/>
          </a:p>
        </p:txBody>
      </p:sp>
      <p:sp>
        <p:nvSpPr>
          <p:cNvPr id="6" name="Inhaltsplatzhalter 5"/>
          <p:cNvSpPr>
            <a:spLocks noGrp="1"/>
          </p:cNvSpPr>
          <p:nvPr>
            <p:ph idx="1"/>
          </p:nvPr>
        </p:nvSpPr>
        <p:spPr/>
        <p:txBody>
          <a:bodyPr/>
          <a:lstStyle/>
          <a:p>
            <a:endParaRPr lang="de-DE"/>
          </a:p>
        </p:txBody>
      </p:sp>
      <p:graphicFrame>
        <p:nvGraphicFramePr>
          <p:cNvPr id="8" name="Tabelle 7"/>
          <p:cNvGraphicFramePr>
            <a:graphicFrameLocks noGrp="1"/>
          </p:cNvGraphicFramePr>
          <p:nvPr>
            <p:extLst>
              <p:ext uri="{D42A27DB-BD31-4B8C-83A1-F6EECF244321}">
                <p14:modId xmlns:p14="http://schemas.microsoft.com/office/powerpoint/2010/main" val="1678501937"/>
              </p:ext>
            </p:extLst>
          </p:nvPr>
        </p:nvGraphicFramePr>
        <p:xfrm>
          <a:off x="581192" y="2180496"/>
          <a:ext cx="11029612" cy="3337560"/>
        </p:xfrm>
        <a:graphic>
          <a:graphicData uri="http://schemas.openxmlformats.org/drawingml/2006/table">
            <a:tbl>
              <a:tblPr firstRow="1" bandRow="1">
                <a:tableStyleId>{5C22544A-7EE6-4342-B048-85BDC9FD1C3A}</a:tableStyleId>
              </a:tblPr>
              <a:tblGrid>
                <a:gridCol w="5514806"/>
                <a:gridCol w="5514806"/>
              </a:tblGrid>
              <a:tr h="370840">
                <a:tc>
                  <a:txBody>
                    <a:bodyPr/>
                    <a:lstStyle/>
                    <a:p>
                      <a:r>
                        <a:rPr lang="de-DE" dirty="0" smtClean="0"/>
                        <a:t>Stimmt</a:t>
                      </a:r>
                      <a:endParaRPr lang="de-DE" dirty="0"/>
                    </a:p>
                  </a:txBody>
                  <a:tcPr>
                    <a:solidFill>
                      <a:srgbClr val="4D143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b="1" kern="1200" dirty="0" smtClean="0">
                          <a:solidFill>
                            <a:schemeClr val="lt1"/>
                          </a:solidFill>
                          <a:latin typeface="+mn-lt"/>
                          <a:ea typeface="+mn-ea"/>
                          <a:cs typeface="+mn-cs"/>
                        </a:rPr>
                        <a:t>Stimmt</a:t>
                      </a:r>
                      <a:r>
                        <a:rPr lang="de-DE" sz="1800" b="1" kern="1200" baseline="0" dirty="0" smtClean="0">
                          <a:solidFill>
                            <a:schemeClr val="lt1"/>
                          </a:solidFill>
                          <a:latin typeface="+mn-lt"/>
                          <a:ea typeface="+mn-ea"/>
                          <a:cs typeface="+mn-cs"/>
                        </a:rPr>
                        <a:t> nicht</a:t>
                      </a:r>
                      <a:endParaRPr lang="de-DE" sz="1800" b="1" kern="1200" dirty="0" smtClean="0">
                        <a:solidFill>
                          <a:schemeClr val="lt1"/>
                        </a:solidFill>
                        <a:latin typeface="+mn-lt"/>
                        <a:ea typeface="+mn-ea"/>
                        <a:cs typeface="+mn-cs"/>
                      </a:endParaRPr>
                    </a:p>
                  </a:txBody>
                  <a:tcPr>
                    <a:solidFill>
                      <a:srgbClr val="4D1434"/>
                    </a:solidFill>
                  </a:tcPr>
                </a:tc>
              </a:tr>
              <a:tr h="370840">
                <a:tc>
                  <a:txBody>
                    <a:bodyPr/>
                    <a:lstStyle/>
                    <a:p>
                      <a:endParaRPr lang="de-DE" dirty="0"/>
                    </a:p>
                  </a:txBody>
                  <a:tcPr/>
                </a:tc>
                <a:tc>
                  <a:txBody>
                    <a:bodyPr/>
                    <a:lstStyle/>
                    <a:p>
                      <a:endParaRPr lang="de-DE" dirty="0"/>
                    </a:p>
                  </a:txBody>
                  <a:tcPr/>
                </a:tc>
              </a:tr>
              <a:tr h="370840">
                <a:tc>
                  <a:txBody>
                    <a:bodyPr/>
                    <a:lstStyle/>
                    <a:p>
                      <a:endParaRPr lang="de-DE"/>
                    </a:p>
                  </a:txBody>
                  <a:tcPr/>
                </a:tc>
                <a:tc>
                  <a:txBody>
                    <a:bodyPr/>
                    <a:lstStyle/>
                    <a:p>
                      <a:endParaRPr lang="de-DE"/>
                    </a:p>
                  </a:txBody>
                  <a:tcPr/>
                </a:tc>
              </a:tr>
              <a:tr h="370840">
                <a:tc>
                  <a:txBody>
                    <a:bodyPr/>
                    <a:lstStyle/>
                    <a:p>
                      <a:endParaRPr lang="de-DE"/>
                    </a:p>
                  </a:txBody>
                  <a:tcPr/>
                </a:tc>
                <a:tc>
                  <a:txBody>
                    <a:bodyPr/>
                    <a:lstStyle/>
                    <a:p>
                      <a:endParaRPr lang="de-DE"/>
                    </a:p>
                  </a:txBody>
                  <a:tcPr/>
                </a:tc>
              </a:tr>
              <a:tr h="370840">
                <a:tc>
                  <a:txBody>
                    <a:bodyPr/>
                    <a:lstStyle/>
                    <a:p>
                      <a:endParaRPr lang="de-DE"/>
                    </a:p>
                  </a:txBody>
                  <a:tcPr/>
                </a:tc>
                <a:tc>
                  <a:txBody>
                    <a:bodyPr/>
                    <a:lstStyle/>
                    <a:p>
                      <a:endParaRPr lang="de-DE"/>
                    </a:p>
                  </a:txBody>
                  <a:tcPr/>
                </a:tc>
              </a:tr>
              <a:tr h="370840">
                <a:tc>
                  <a:txBody>
                    <a:bodyPr/>
                    <a:lstStyle/>
                    <a:p>
                      <a:endParaRPr lang="de-DE"/>
                    </a:p>
                  </a:txBody>
                  <a:tcPr/>
                </a:tc>
                <a:tc>
                  <a:txBody>
                    <a:bodyPr/>
                    <a:lstStyle/>
                    <a:p>
                      <a:endParaRPr lang="de-DE"/>
                    </a:p>
                  </a:txBody>
                  <a:tcPr/>
                </a:tc>
              </a:tr>
              <a:tr h="370840">
                <a:tc>
                  <a:txBody>
                    <a:bodyPr/>
                    <a:lstStyle/>
                    <a:p>
                      <a:endParaRPr lang="de-DE"/>
                    </a:p>
                  </a:txBody>
                  <a:tcPr/>
                </a:tc>
                <a:tc>
                  <a:txBody>
                    <a:bodyPr/>
                    <a:lstStyle/>
                    <a:p>
                      <a:endParaRPr lang="de-DE"/>
                    </a:p>
                  </a:txBody>
                  <a:tcPr/>
                </a:tc>
              </a:tr>
              <a:tr h="370840">
                <a:tc>
                  <a:txBody>
                    <a:bodyPr/>
                    <a:lstStyle/>
                    <a:p>
                      <a:endParaRPr lang="de-DE"/>
                    </a:p>
                  </a:txBody>
                  <a:tcPr/>
                </a:tc>
                <a:tc>
                  <a:txBody>
                    <a:bodyPr/>
                    <a:lstStyle/>
                    <a:p>
                      <a:endParaRPr lang="de-DE"/>
                    </a:p>
                  </a:txBody>
                  <a:tcPr/>
                </a:tc>
              </a:tr>
              <a:tr h="370840">
                <a:tc>
                  <a:txBody>
                    <a:bodyPr/>
                    <a:lstStyle/>
                    <a:p>
                      <a:endParaRPr lang="de-DE" dirty="0"/>
                    </a:p>
                  </a:txBody>
                  <a:tcPr/>
                </a:tc>
                <a:tc>
                  <a:txBody>
                    <a:bodyPr/>
                    <a:lstStyle/>
                    <a:p>
                      <a:endParaRPr lang="de-DE" dirty="0"/>
                    </a:p>
                  </a:txBody>
                  <a:tcPr/>
                </a:tc>
              </a:tr>
            </a:tbl>
          </a:graphicData>
        </a:graphic>
      </p:graphicFrame>
    </p:spTree>
    <p:extLst>
      <p:ext uri="{BB962C8B-B14F-4D97-AF65-F5344CB8AC3E}">
        <p14:creationId xmlns:p14="http://schemas.microsoft.com/office/powerpoint/2010/main" val="40086523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pattFill prst="pct5">
          <a:fgClr>
            <a:srgbClr val="FFFFFF"/>
          </a:fgClr>
          <a:bgClr>
            <a:schemeClr val="bg1"/>
          </a:bgClr>
        </a:pattFill>
        <a:effectLst/>
      </p:bgPr>
    </p:bg>
    <p:spTree>
      <p:nvGrpSpPr>
        <p:cNvPr id="1" name=""/>
        <p:cNvGrpSpPr/>
        <p:nvPr/>
      </p:nvGrpSpPr>
      <p:grpSpPr>
        <a:xfrm>
          <a:off x="0" y="0"/>
          <a:ext cx="0" cy="0"/>
          <a:chOff x="0" y="0"/>
          <a:chExt cx="0" cy="0"/>
        </a:xfrm>
      </p:grpSpPr>
      <p:sp>
        <p:nvSpPr>
          <p:cNvPr id="2" name="Titel 1"/>
          <p:cNvSpPr txBox="1">
            <a:spLocks noGrp="1"/>
          </p:cNvSpPr>
          <p:nvPr>
            <p:ph type="title"/>
          </p:nvPr>
        </p:nvSpPr>
        <p:spPr/>
        <p:txBody>
          <a:bodyPr/>
          <a:lstStyle/>
          <a:p>
            <a:pPr lvl="0"/>
            <a:r>
              <a:rPr lang="de-DE" dirty="0"/>
              <a:t>Finanzwissen – wie ist dein </a:t>
            </a:r>
            <a:r>
              <a:rPr lang="de-DE" dirty="0" err="1"/>
              <a:t>kenntnisstand</a:t>
            </a:r>
            <a:r>
              <a:rPr lang="de-DE" dirty="0"/>
              <a:t>?</a:t>
            </a:r>
            <a:br>
              <a:rPr lang="de-DE" dirty="0"/>
            </a:br>
            <a:r>
              <a:rPr lang="de-DE" dirty="0"/>
              <a:t>Der schein trügt</a:t>
            </a:r>
          </a:p>
        </p:txBody>
      </p:sp>
      <p:sp>
        <p:nvSpPr>
          <p:cNvPr id="9" name="Inhaltsplatzhalter 8"/>
          <p:cNvSpPr>
            <a:spLocks noGrp="1"/>
          </p:cNvSpPr>
          <p:nvPr>
            <p:ph idx="1"/>
          </p:nvPr>
        </p:nvSpPr>
        <p:spPr/>
        <p:txBody>
          <a:bodyPr/>
          <a:lstStyle/>
          <a:p>
            <a:pPr marL="0" indent="0">
              <a:buNone/>
            </a:pPr>
            <a:endParaRPr lang="de-DE" dirty="0" smtClean="0"/>
          </a:p>
        </p:txBody>
      </p:sp>
      <p:graphicFrame>
        <p:nvGraphicFramePr>
          <p:cNvPr id="3" name="Tabelle 2"/>
          <p:cNvGraphicFramePr>
            <a:graphicFrameLocks noGrp="1"/>
          </p:cNvGraphicFramePr>
          <p:nvPr>
            <p:extLst>
              <p:ext uri="{D42A27DB-BD31-4B8C-83A1-F6EECF244321}">
                <p14:modId xmlns:p14="http://schemas.microsoft.com/office/powerpoint/2010/main" val="3843481157"/>
              </p:ext>
            </p:extLst>
          </p:nvPr>
        </p:nvGraphicFramePr>
        <p:xfrm>
          <a:off x="581192" y="2180496"/>
          <a:ext cx="11029612" cy="3454400"/>
        </p:xfrm>
        <a:graphic>
          <a:graphicData uri="http://schemas.openxmlformats.org/drawingml/2006/table">
            <a:tbl>
              <a:tblPr firstRow="1" bandRow="1">
                <a:tableStyleId>{5C22544A-7EE6-4342-B048-85BDC9FD1C3A}</a:tableStyleId>
              </a:tblPr>
              <a:tblGrid>
                <a:gridCol w="5514806"/>
                <a:gridCol w="5514806"/>
              </a:tblGrid>
              <a:tr h="370840">
                <a:tc>
                  <a:txBody>
                    <a:bodyPr/>
                    <a:lstStyle/>
                    <a:p>
                      <a:r>
                        <a:rPr lang="de-DE" dirty="0" smtClean="0"/>
                        <a:t>Stimmt</a:t>
                      </a:r>
                      <a:endParaRPr lang="de-DE" dirty="0"/>
                    </a:p>
                  </a:txBody>
                  <a:tcPr>
                    <a:solidFill>
                      <a:srgbClr val="4D143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b="1" kern="1200" dirty="0" smtClean="0">
                          <a:solidFill>
                            <a:schemeClr val="lt1"/>
                          </a:solidFill>
                          <a:latin typeface="+mn-lt"/>
                          <a:ea typeface="+mn-ea"/>
                          <a:cs typeface="+mn-cs"/>
                        </a:rPr>
                        <a:t>Stimmt</a:t>
                      </a:r>
                      <a:r>
                        <a:rPr lang="de-DE" sz="1800" b="1" kern="1200" baseline="0" dirty="0" smtClean="0">
                          <a:solidFill>
                            <a:schemeClr val="lt1"/>
                          </a:solidFill>
                          <a:latin typeface="+mn-lt"/>
                          <a:ea typeface="+mn-ea"/>
                          <a:cs typeface="+mn-cs"/>
                        </a:rPr>
                        <a:t> nicht</a:t>
                      </a:r>
                      <a:endParaRPr lang="de-DE" sz="1800" b="1" kern="1200" dirty="0" smtClean="0">
                        <a:solidFill>
                          <a:schemeClr val="lt1"/>
                        </a:solidFill>
                        <a:latin typeface="+mn-lt"/>
                        <a:ea typeface="+mn-ea"/>
                        <a:cs typeface="+mn-cs"/>
                      </a:endParaRPr>
                    </a:p>
                  </a:txBody>
                  <a:tcPr>
                    <a:solidFill>
                      <a:srgbClr val="4D1434"/>
                    </a:solidFill>
                  </a:tcPr>
                </a:tc>
              </a:tr>
              <a:tr h="370840">
                <a:tc>
                  <a:txBody>
                    <a:bodyPr/>
                    <a:lstStyle/>
                    <a:p>
                      <a:r>
                        <a:rPr lang="de-DE" sz="1600" dirty="0" smtClean="0"/>
                        <a:t>Nach etwa 35 Jahren ist mein Geld</a:t>
                      </a:r>
                      <a:r>
                        <a:rPr lang="de-DE" sz="1600" baseline="0" dirty="0" smtClean="0"/>
                        <a:t> halb so viel wert</a:t>
                      </a:r>
                      <a:endParaRPr lang="de-DE" sz="1600" dirty="0"/>
                    </a:p>
                  </a:txBody>
                  <a:tcPr/>
                </a:tc>
                <a:tc>
                  <a:txBody>
                    <a:bodyPr/>
                    <a:lstStyle/>
                    <a:p>
                      <a:r>
                        <a:rPr lang="de-DE" sz="1600" dirty="0" smtClean="0"/>
                        <a:t>Wer</a:t>
                      </a:r>
                      <a:r>
                        <a:rPr lang="de-DE" sz="1600" baseline="0" dirty="0" smtClean="0"/>
                        <a:t> in Aktien investiert sollte umfangreiches Wissen haben</a:t>
                      </a:r>
                      <a:endParaRPr lang="de-DE" sz="1600" dirty="0"/>
                    </a:p>
                  </a:txBody>
                  <a:tcPr/>
                </a:tc>
              </a:tr>
              <a:tr h="370840">
                <a:tc>
                  <a:txBody>
                    <a:bodyPr/>
                    <a:lstStyle/>
                    <a:p>
                      <a:r>
                        <a:rPr lang="de-DE" sz="1600" dirty="0" smtClean="0"/>
                        <a:t>Um Aktienfonds führt kein Weg drum herum</a:t>
                      </a:r>
                      <a:endParaRPr lang="de-DE" sz="1600" dirty="0"/>
                    </a:p>
                  </a:txBody>
                  <a:tcPr/>
                </a:tc>
                <a:tc>
                  <a:txBody>
                    <a:bodyPr/>
                    <a:lstStyle/>
                    <a:p>
                      <a:r>
                        <a:rPr lang="de-DE" sz="1600" dirty="0" smtClean="0"/>
                        <a:t>Banken</a:t>
                      </a:r>
                      <a:r>
                        <a:rPr lang="de-DE" sz="1600" baseline="0" dirty="0" smtClean="0"/>
                        <a:t> und Versicherungen dienen als Berater</a:t>
                      </a:r>
                      <a:endParaRPr lang="de-DE" sz="1600" dirty="0"/>
                    </a:p>
                  </a:txBody>
                  <a:tcPr/>
                </a:tc>
              </a:tr>
              <a:tr h="370840">
                <a:tc>
                  <a:txBody>
                    <a:bodyPr/>
                    <a:lstStyle/>
                    <a:p>
                      <a:r>
                        <a:rPr lang="de-DE" sz="1600" dirty="0" smtClean="0"/>
                        <a:t>Finanzwissen ist recht</a:t>
                      </a:r>
                      <a:r>
                        <a:rPr lang="de-DE" sz="1600" baseline="0" dirty="0" smtClean="0"/>
                        <a:t> leicht</a:t>
                      </a:r>
                      <a:r>
                        <a:rPr lang="de-DE" sz="1600" dirty="0" smtClean="0"/>
                        <a:t> zu erlernen</a:t>
                      </a:r>
                      <a:endParaRPr lang="de-DE" sz="1600" dirty="0"/>
                    </a:p>
                  </a:txBody>
                  <a:tcPr/>
                </a:tc>
                <a:tc>
                  <a:txBody>
                    <a:bodyPr/>
                    <a:lstStyle/>
                    <a:p>
                      <a:r>
                        <a:rPr lang="de-DE" sz="1600" dirty="0" smtClean="0"/>
                        <a:t>Aktien können mich reich machen</a:t>
                      </a:r>
                      <a:endParaRPr lang="de-DE" sz="1600" dirty="0"/>
                    </a:p>
                  </a:txBody>
                  <a:tcPr/>
                </a:tc>
              </a:tr>
              <a:tr h="370840">
                <a:tc>
                  <a:txBody>
                    <a:bodyPr/>
                    <a:lstStyle/>
                    <a:p>
                      <a:r>
                        <a:rPr lang="de-DE" sz="1600" dirty="0" smtClean="0"/>
                        <a:t>Geld verliert an Wert</a:t>
                      </a:r>
                      <a:endParaRPr lang="de-DE"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dirty="0" smtClean="0"/>
                        <a:t>Mein Gehalt ist wichtiger als meine Ausgaben</a:t>
                      </a:r>
                    </a:p>
                  </a:txBody>
                  <a:tcPr/>
                </a:tc>
              </a:tr>
              <a:tr h="370840">
                <a:tc>
                  <a:txBody>
                    <a:bodyPr/>
                    <a:lstStyle/>
                    <a:p>
                      <a:r>
                        <a:rPr lang="de-DE" sz="1600" dirty="0" smtClean="0"/>
                        <a:t>Hauptbestandteil der Altersvorsorge</a:t>
                      </a:r>
                      <a:r>
                        <a:rPr lang="de-DE" sz="1600" baseline="0" dirty="0" smtClean="0"/>
                        <a:t> ist die gesetzliche Rente</a:t>
                      </a:r>
                      <a:endParaRPr lang="de-DE" sz="1600" dirty="0"/>
                    </a:p>
                  </a:txBody>
                  <a:tcPr/>
                </a:tc>
                <a:tc>
                  <a:txBody>
                    <a:bodyPr/>
                    <a:lstStyle/>
                    <a:p>
                      <a:r>
                        <a:rPr lang="de-DE" sz="1600" dirty="0" smtClean="0"/>
                        <a:t>Bei Finanzen </a:t>
                      </a:r>
                      <a:r>
                        <a:rPr lang="de-DE" sz="1600" baseline="0" dirty="0" smtClean="0"/>
                        <a:t>muss man sehr gut rechnen können</a:t>
                      </a:r>
                      <a:endParaRPr lang="de-DE" sz="1600" dirty="0"/>
                    </a:p>
                  </a:txBody>
                  <a:tcPr/>
                </a:tc>
              </a:tr>
              <a:tr h="370840">
                <a:tc>
                  <a:txBody>
                    <a:bodyPr/>
                    <a:lstStyle/>
                    <a:p>
                      <a:r>
                        <a:rPr lang="de-DE" sz="1600" dirty="0" smtClean="0"/>
                        <a:t>Jeder kann</a:t>
                      </a:r>
                      <a:r>
                        <a:rPr lang="de-DE" sz="1600" baseline="0" dirty="0" smtClean="0"/>
                        <a:t> Geld sparen. Auch wer wenig hat.</a:t>
                      </a:r>
                      <a:endParaRPr lang="de-DE" sz="1600" dirty="0"/>
                    </a:p>
                  </a:txBody>
                  <a:tcPr/>
                </a:tc>
                <a:tc>
                  <a:txBody>
                    <a:bodyPr/>
                    <a:lstStyle/>
                    <a:p>
                      <a:r>
                        <a:rPr lang="de-DE" sz="1600" dirty="0" smtClean="0"/>
                        <a:t>Jeder</a:t>
                      </a:r>
                      <a:r>
                        <a:rPr lang="de-DE" sz="1600" baseline="0" dirty="0" smtClean="0"/>
                        <a:t> 4. Bundesbürger investiert in Aktien </a:t>
                      </a:r>
                    </a:p>
                    <a:p>
                      <a:r>
                        <a:rPr lang="de-DE" sz="1000" baseline="0" dirty="0" smtClean="0"/>
                        <a:t>(falsch: es ist jeder 6.)</a:t>
                      </a:r>
                      <a:endParaRPr lang="de-DE" sz="1000" dirty="0"/>
                    </a:p>
                  </a:txBody>
                  <a:tcPr/>
                </a:tc>
              </a:tr>
              <a:tr h="370840">
                <a:tc>
                  <a:txBody>
                    <a:bodyPr/>
                    <a:lstStyle/>
                    <a:p>
                      <a:r>
                        <a:rPr lang="de-DE" sz="1600" dirty="0" smtClean="0"/>
                        <a:t>Das Wichtigste hinsichtlich</a:t>
                      </a:r>
                      <a:r>
                        <a:rPr lang="de-DE" sz="1600" baseline="0" dirty="0" smtClean="0"/>
                        <a:t> Finanzen: Ausgaben kontrollieren</a:t>
                      </a:r>
                      <a:endParaRPr lang="de-DE" sz="1600" dirty="0"/>
                    </a:p>
                  </a:txBody>
                  <a:tcPr/>
                </a:tc>
                <a:tc>
                  <a:txBody>
                    <a:bodyPr/>
                    <a:lstStyle/>
                    <a:p>
                      <a:r>
                        <a:rPr lang="de-DE" sz="1600" dirty="0" smtClean="0"/>
                        <a:t>Banken und Versicherungen</a:t>
                      </a:r>
                      <a:r>
                        <a:rPr lang="de-DE" sz="1600" baseline="0" dirty="0" smtClean="0"/>
                        <a:t> kann man vertrauen</a:t>
                      </a:r>
                      <a:endParaRPr lang="de-DE" sz="1600" dirty="0"/>
                    </a:p>
                  </a:txBody>
                  <a:tcPr/>
                </a:tc>
              </a:tr>
              <a:tr h="370840">
                <a:tc>
                  <a:txBody>
                    <a:bodyPr/>
                    <a:lstStyle/>
                    <a:p>
                      <a:r>
                        <a:rPr lang="de-DE" sz="1600" dirty="0" smtClean="0"/>
                        <a:t>Konsum</a:t>
                      </a:r>
                      <a:r>
                        <a:rPr lang="de-DE" sz="1600" baseline="0" dirty="0" smtClean="0"/>
                        <a:t> macht süchtig</a:t>
                      </a:r>
                      <a:endParaRPr lang="de-DE" sz="1600" dirty="0"/>
                    </a:p>
                  </a:txBody>
                  <a:tcPr/>
                </a:tc>
                <a:tc>
                  <a:txBody>
                    <a:bodyPr/>
                    <a:lstStyle/>
                    <a:p>
                      <a:r>
                        <a:rPr lang="de-DE" sz="1600" dirty="0" smtClean="0"/>
                        <a:t>Ein Coffee</a:t>
                      </a:r>
                      <a:r>
                        <a:rPr lang="de-DE" sz="1600" baseline="0" dirty="0" smtClean="0"/>
                        <a:t> </a:t>
                      </a:r>
                      <a:r>
                        <a:rPr lang="de-DE" sz="1600" baseline="0" dirty="0" err="1" smtClean="0"/>
                        <a:t>To</a:t>
                      </a:r>
                      <a:r>
                        <a:rPr lang="de-DE" sz="1600" baseline="0" dirty="0" smtClean="0"/>
                        <a:t> Go macht mich nicht arm</a:t>
                      </a:r>
                      <a:endParaRPr lang="de-DE" sz="1600" dirty="0"/>
                    </a:p>
                  </a:txBody>
                  <a:tcPr/>
                </a:tc>
              </a:tr>
            </a:tbl>
          </a:graphicData>
        </a:graphic>
      </p:graphicFrame>
      <p:sp>
        <p:nvSpPr>
          <p:cNvPr id="4" name="Foliennummernplatzhalter 3"/>
          <p:cNvSpPr>
            <a:spLocks noGrp="1"/>
          </p:cNvSpPr>
          <p:nvPr>
            <p:ph type="sldNum" sz="quarter" idx="8"/>
          </p:nvPr>
        </p:nvSpPr>
        <p:spPr/>
        <p:txBody>
          <a:bodyPr/>
          <a:lstStyle/>
          <a:p>
            <a:pPr lvl="0"/>
            <a:fld id="{6E154F32-F82E-450E-8AD5-31E12806E2DE}" type="slidenum">
              <a:rPr lang="de-DE" smtClean="0"/>
              <a:t>13</a:t>
            </a:fld>
            <a:endParaRPr lang="de-DE" dirty="0"/>
          </a:p>
        </p:txBody>
      </p:sp>
      <p:sp>
        <p:nvSpPr>
          <p:cNvPr id="6" name="Ellipse 5"/>
          <p:cNvSpPr/>
          <p:nvPr/>
        </p:nvSpPr>
        <p:spPr>
          <a:xfrm>
            <a:off x="5876818" y="5127739"/>
            <a:ext cx="4048018" cy="595901"/>
          </a:xfrm>
          <a:prstGeom prst="ellipse">
            <a:avLst/>
          </a:prstGeom>
          <a:noFill/>
          <a:ln>
            <a:solidFill>
              <a:srgbClr val="4D14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6691944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smtClean="0"/>
              <a:t>Der Schein trügt</a:t>
            </a:r>
            <a:br>
              <a:rPr lang="de-DE" dirty="0" smtClean="0"/>
            </a:br>
            <a:r>
              <a:rPr lang="de-DE" dirty="0" smtClean="0"/>
              <a:t>Frage</a:t>
            </a:r>
            <a:endParaRPr lang="de-DE" dirty="0"/>
          </a:p>
        </p:txBody>
      </p:sp>
      <p:sp>
        <p:nvSpPr>
          <p:cNvPr id="3" name="Inhaltsplatzhalter 2"/>
          <p:cNvSpPr>
            <a:spLocks noGrp="1"/>
          </p:cNvSpPr>
          <p:nvPr>
            <p:ph idx="1"/>
          </p:nvPr>
        </p:nvSpPr>
        <p:spPr/>
        <p:txBody>
          <a:bodyPr/>
          <a:lstStyle/>
          <a:p>
            <a:r>
              <a:rPr lang="de-DE" u="sng" dirty="0" smtClean="0"/>
              <a:t>Frage</a:t>
            </a:r>
            <a:r>
              <a:rPr lang="de-DE" dirty="0" smtClean="0"/>
              <a:t>: Du kaufst Dir jeden Tag (Mo-Fr) ein Coffee-</a:t>
            </a:r>
            <a:r>
              <a:rPr lang="de-DE" dirty="0" err="1" smtClean="0"/>
              <a:t>To</a:t>
            </a:r>
            <a:r>
              <a:rPr lang="de-DE" dirty="0" smtClean="0"/>
              <a:t>-Go für €2,50. </a:t>
            </a:r>
            <a:r>
              <a:rPr lang="de-DE" dirty="0"/>
              <a:t>Wenn Du </a:t>
            </a:r>
            <a:r>
              <a:rPr lang="de-DE" dirty="0" smtClean="0"/>
              <a:t>dieses </a:t>
            </a:r>
            <a:r>
              <a:rPr lang="de-DE" dirty="0"/>
              <a:t>Geld jede Woche stattdessen in einen ETF oder in einen Aktienfonds </a:t>
            </a:r>
            <a:r>
              <a:rPr lang="de-DE" dirty="0" smtClean="0"/>
              <a:t>(bei etwa 7% Rendite) steckst</a:t>
            </a:r>
            <a:r>
              <a:rPr lang="de-DE" dirty="0"/>
              <a:t>, </a:t>
            </a:r>
            <a:r>
              <a:rPr lang="de-DE" dirty="0" smtClean="0"/>
              <a:t>wieviel hättest Du nach 10 Jahren?</a:t>
            </a:r>
          </a:p>
          <a:p>
            <a:endParaRPr lang="de-DE" dirty="0"/>
          </a:p>
          <a:p>
            <a:endParaRPr lang="de-DE" dirty="0" smtClean="0"/>
          </a:p>
          <a:p>
            <a:endParaRPr lang="de-DE" dirty="0"/>
          </a:p>
          <a:p>
            <a:endParaRPr lang="de-DE" dirty="0" smtClean="0"/>
          </a:p>
          <a:p>
            <a:endParaRPr lang="de-DE" dirty="0"/>
          </a:p>
          <a:p>
            <a:endParaRPr lang="de-DE" dirty="0" smtClean="0"/>
          </a:p>
          <a:p>
            <a:endParaRPr lang="de-DE" dirty="0" smtClean="0"/>
          </a:p>
        </p:txBody>
      </p:sp>
      <p:sp>
        <p:nvSpPr>
          <p:cNvPr id="4" name="Foliennummernplatzhalter 3"/>
          <p:cNvSpPr>
            <a:spLocks noGrp="1"/>
          </p:cNvSpPr>
          <p:nvPr>
            <p:ph type="sldNum" sz="quarter" idx="8"/>
          </p:nvPr>
        </p:nvSpPr>
        <p:spPr/>
        <p:txBody>
          <a:bodyPr/>
          <a:lstStyle/>
          <a:p>
            <a:pPr lvl="0"/>
            <a:fld id="{6E154F32-F82E-450E-8AD5-31E12806E2DE}" type="slidenum">
              <a:rPr lang="de-DE" smtClean="0"/>
              <a:t>14</a:t>
            </a:fld>
            <a:endParaRPr lang="de-DE"/>
          </a:p>
        </p:txBody>
      </p:sp>
      <p:pic>
        <p:nvPicPr>
          <p:cNvPr id="6" name="Grafi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3958" y="3698798"/>
            <a:ext cx="2160000" cy="2160000"/>
          </a:xfrm>
          <a:prstGeom prst="rect">
            <a:avLst/>
          </a:prstGeom>
        </p:spPr>
      </p:pic>
    </p:spTree>
    <p:extLst>
      <p:ext uri="{BB962C8B-B14F-4D97-AF65-F5344CB8AC3E}">
        <p14:creationId xmlns:p14="http://schemas.microsoft.com/office/powerpoint/2010/main" val="15481704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Der schein trügt</a:t>
            </a:r>
            <a:br>
              <a:rPr lang="de-DE" dirty="0" smtClean="0"/>
            </a:br>
            <a:r>
              <a:rPr lang="de-DE" dirty="0" err="1" smtClean="0"/>
              <a:t>ergebnis</a:t>
            </a:r>
            <a:endParaRPr lang="de-DE" dirty="0"/>
          </a:p>
        </p:txBody>
      </p:sp>
      <p:sp>
        <p:nvSpPr>
          <p:cNvPr id="4" name="Foliennummernplatzhalter 3"/>
          <p:cNvSpPr>
            <a:spLocks noGrp="1"/>
          </p:cNvSpPr>
          <p:nvPr>
            <p:ph type="sldNum" sz="quarter" idx="8"/>
          </p:nvPr>
        </p:nvSpPr>
        <p:spPr/>
        <p:txBody>
          <a:bodyPr/>
          <a:lstStyle/>
          <a:p>
            <a:pPr lvl="0"/>
            <a:fld id="{6E154F32-F82E-450E-8AD5-31E12806E2DE}" type="slidenum">
              <a:rPr lang="de-DE" smtClean="0"/>
              <a:t>15</a:t>
            </a:fld>
            <a:endParaRPr lang="de-DE"/>
          </a:p>
        </p:txBody>
      </p:sp>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3958" y="3769561"/>
            <a:ext cx="2160000" cy="2160000"/>
          </a:xfrm>
          <a:prstGeom prst="rect">
            <a:avLst/>
          </a:prstGeom>
        </p:spPr>
      </p:pic>
    </p:spTree>
    <p:extLst>
      <p:ext uri="{BB962C8B-B14F-4D97-AF65-F5344CB8AC3E}">
        <p14:creationId xmlns:p14="http://schemas.microsoft.com/office/powerpoint/2010/main" val="29144035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smtClean="0"/>
              <a:t>Der Schein trügt</a:t>
            </a:r>
            <a:br>
              <a:rPr lang="de-DE" dirty="0" smtClean="0"/>
            </a:br>
            <a:r>
              <a:rPr lang="de-DE" dirty="0" smtClean="0"/>
              <a:t>752-regel</a:t>
            </a:r>
            <a:endParaRPr lang="de-DE" dirty="0"/>
          </a:p>
        </p:txBody>
      </p:sp>
      <p:sp>
        <p:nvSpPr>
          <p:cNvPr id="3" name="Inhaltsplatzhalter 2"/>
          <p:cNvSpPr>
            <a:spLocks noGrp="1"/>
          </p:cNvSpPr>
          <p:nvPr>
            <p:ph idx="1"/>
          </p:nvPr>
        </p:nvSpPr>
        <p:spPr/>
        <p:txBody>
          <a:bodyPr/>
          <a:lstStyle/>
          <a:p>
            <a:r>
              <a:rPr lang="de-DE" u="sng" dirty="0" smtClean="0"/>
              <a:t>Antwort</a:t>
            </a:r>
            <a:r>
              <a:rPr lang="de-DE" dirty="0" smtClean="0"/>
              <a:t>: Wochenausgabe </a:t>
            </a:r>
            <a:r>
              <a:rPr lang="de-DE" dirty="0"/>
              <a:t>x </a:t>
            </a:r>
            <a:r>
              <a:rPr lang="de-DE" dirty="0" smtClean="0"/>
              <a:t>752 = (5 x €2,50) x </a:t>
            </a:r>
            <a:r>
              <a:rPr lang="de-DE" dirty="0"/>
              <a:t>752 =</a:t>
            </a:r>
            <a:r>
              <a:rPr lang="de-DE" dirty="0" smtClean="0"/>
              <a:t> €9.400,- </a:t>
            </a:r>
            <a:r>
              <a:rPr lang="de-DE" dirty="0"/>
              <a:t>(bei etwa 7% Rendite) </a:t>
            </a:r>
            <a:endParaRPr lang="de-DE" dirty="0" smtClean="0"/>
          </a:p>
          <a:p>
            <a:r>
              <a:rPr lang="de-DE" u="sng" dirty="0" smtClean="0"/>
              <a:t>Wichtig</a:t>
            </a:r>
            <a:r>
              <a:rPr lang="de-DE" dirty="0"/>
              <a:t>: Die 752-Regel ist stark vereinfacht, weil sie die Kosten, die bei einem Kauf einer Aktie und für die Führung eines Depots anfallen, nicht berücksichtigt. Auch Steuern auf Kapitalerträge, die Du zahlen müsstest, werden außen vorgelassen</a:t>
            </a:r>
            <a:r>
              <a:rPr lang="de-DE" dirty="0" smtClean="0"/>
              <a:t>. </a:t>
            </a:r>
            <a:r>
              <a:rPr lang="de-DE" dirty="0"/>
              <a:t>Sieh die Formel lieber als Faustregel an, die Dir beim Überschlagen von Sparpotenzialen hilft. Denn eins macht die 752-Regel ohne Zweifel deutlich: Mit nur einer einzigen Rechnung wird klar, welche großen </a:t>
            </a:r>
            <a:r>
              <a:rPr lang="de-DE" dirty="0" smtClean="0"/>
              <a:t>Auswirkungen </a:t>
            </a:r>
            <a:r>
              <a:rPr lang="de-DE" dirty="0"/>
              <a:t>es hat, wenn Du nur kleine Gewohnheiten änderst.</a:t>
            </a:r>
          </a:p>
        </p:txBody>
      </p:sp>
      <p:sp>
        <p:nvSpPr>
          <p:cNvPr id="4" name="Foliennummernplatzhalter 3"/>
          <p:cNvSpPr>
            <a:spLocks noGrp="1"/>
          </p:cNvSpPr>
          <p:nvPr>
            <p:ph type="sldNum" sz="quarter" idx="8"/>
          </p:nvPr>
        </p:nvSpPr>
        <p:spPr/>
        <p:txBody>
          <a:bodyPr/>
          <a:lstStyle/>
          <a:p>
            <a:pPr lvl="0"/>
            <a:fld id="{6E154F32-F82E-450E-8AD5-31E12806E2DE}" type="slidenum">
              <a:rPr lang="de-DE" smtClean="0"/>
              <a:t>16</a:t>
            </a:fld>
            <a:endParaRPr lang="de-DE"/>
          </a:p>
        </p:txBody>
      </p:sp>
      <p:sp>
        <p:nvSpPr>
          <p:cNvPr id="5" name="Textfeld 4"/>
          <p:cNvSpPr txBox="1"/>
          <p:nvPr/>
        </p:nvSpPr>
        <p:spPr>
          <a:xfrm>
            <a:off x="581183" y="5951933"/>
            <a:ext cx="10237505" cy="369332"/>
          </a:xfrm>
          <a:prstGeom prst="rect">
            <a:avLst/>
          </a:prstGeom>
          <a:solidFill>
            <a:srgbClr val="4D1434"/>
          </a:solidFill>
          <a:effectLst>
            <a:outerShdw blurRad="50800" dist="38100" dir="2700000" algn="tl" rotWithShape="0">
              <a:prstClr val="black">
                <a:alpha val="40000"/>
              </a:prstClr>
            </a:outerShdw>
          </a:effectLst>
        </p:spPr>
        <p:txBody>
          <a:bodyPr wrap="square" rtlCol="0">
            <a:spAutoFit/>
          </a:bodyPr>
          <a:lstStyle>
            <a:defPPr>
              <a:defRPr lang="de-DE"/>
            </a:defPPr>
            <a:lvl1pPr>
              <a:defRPr>
                <a:solidFill>
                  <a:schemeClr val="bg1"/>
                </a:solidFill>
              </a:defRPr>
            </a:lvl1pPr>
          </a:lstStyle>
          <a:p>
            <a:r>
              <a:rPr lang="de-DE" dirty="0"/>
              <a:t>Merke: Regelmäßige kleine Ausgaben bilden über die Jahre große Summen!</a:t>
            </a:r>
          </a:p>
        </p:txBody>
      </p:sp>
    </p:spTree>
    <p:extLst>
      <p:ext uri="{BB962C8B-B14F-4D97-AF65-F5344CB8AC3E}">
        <p14:creationId xmlns:p14="http://schemas.microsoft.com/office/powerpoint/2010/main" val="28869011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noGrp="1"/>
          </p:cNvSpPr>
          <p:nvPr>
            <p:ph type="title"/>
          </p:nvPr>
        </p:nvSpPr>
        <p:spPr/>
        <p:txBody>
          <a:bodyPr/>
          <a:lstStyle/>
          <a:p>
            <a:pPr lvl="0"/>
            <a:r>
              <a:rPr lang="de-DE" dirty="0" smtClean="0"/>
              <a:t>Wer hat die </a:t>
            </a:r>
            <a:r>
              <a:rPr lang="de-DE" dirty="0" err="1" smtClean="0"/>
              <a:t>kontrolle</a:t>
            </a:r>
            <a:r>
              <a:rPr lang="de-DE" dirty="0" smtClean="0"/>
              <a:t>?</a:t>
            </a:r>
            <a:br>
              <a:rPr lang="de-DE" dirty="0" smtClean="0"/>
            </a:br>
            <a:endParaRPr lang="de-DE" dirty="0"/>
          </a:p>
        </p:txBody>
      </p:sp>
      <p:sp>
        <p:nvSpPr>
          <p:cNvPr id="4" name="Wolke 3"/>
          <p:cNvSpPr/>
          <p:nvPr/>
        </p:nvSpPr>
        <p:spPr>
          <a:xfrm>
            <a:off x="1888209" y="1991848"/>
            <a:ext cx="2897339" cy="1168494"/>
          </a:xfrm>
          <a:prstGeom prst="cloud">
            <a:avLst/>
          </a:prstGeom>
          <a:solidFill>
            <a:srgbClr val="4D14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t>Apple, </a:t>
            </a:r>
            <a:r>
              <a:rPr lang="de-DE" dirty="0" err="1" smtClean="0"/>
              <a:t>Netflix</a:t>
            </a:r>
            <a:r>
              <a:rPr lang="de-DE" dirty="0" smtClean="0"/>
              <a:t>, Fitness Studio, …</a:t>
            </a:r>
            <a:endParaRPr lang="de-DE" dirty="0"/>
          </a:p>
        </p:txBody>
      </p:sp>
      <p:sp>
        <p:nvSpPr>
          <p:cNvPr id="5" name="Wolke 4"/>
          <p:cNvSpPr/>
          <p:nvPr/>
        </p:nvSpPr>
        <p:spPr>
          <a:xfrm>
            <a:off x="7063676" y="1977142"/>
            <a:ext cx="2263140" cy="1168494"/>
          </a:xfrm>
          <a:prstGeom prst="cloud">
            <a:avLst/>
          </a:prstGeom>
          <a:solidFill>
            <a:srgbClr val="4D14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Banken</a:t>
            </a:r>
          </a:p>
        </p:txBody>
      </p:sp>
      <p:sp>
        <p:nvSpPr>
          <p:cNvPr id="6" name="Wolke 5"/>
          <p:cNvSpPr/>
          <p:nvPr/>
        </p:nvSpPr>
        <p:spPr>
          <a:xfrm>
            <a:off x="7090309" y="4522258"/>
            <a:ext cx="2689860" cy="1168494"/>
          </a:xfrm>
          <a:prstGeom prst="cloud">
            <a:avLst/>
          </a:prstGeom>
          <a:solidFill>
            <a:srgbClr val="4D14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Versicherungen</a:t>
            </a:r>
          </a:p>
        </p:txBody>
      </p:sp>
      <p:sp>
        <p:nvSpPr>
          <p:cNvPr id="7" name="Wolke 6"/>
          <p:cNvSpPr/>
          <p:nvPr/>
        </p:nvSpPr>
        <p:spPr>
          <a:xfrm>
            <a:off x="2217029" y="4454735"/>
            <a:ext cx="2263140" cy="1168494"/>
          </a:xfrm>
          <a:prstGeom prst="cloud">
            <a:avLst/>
          </a:prstGeom>
          <a:solidFill>
            <a:srgbClr val="4D14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Familie, Freunde, Bekannte, …</a:t>
            </a:r>
          </a:p>
        </p:txBody>
      </p:sp>
      <p:pic>
        <p:nvPicPr>
          <p:cNvPr id="2056" name="Picture 8" descr="Was soll ich (tun)...? » Papa-ist-der-Beste.de - Dein Papa Blo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6386" y="3307023"/>
            <a:ext cx="1571624" cy="1571624"/>
          </a:xfrm>
          <a:prstGeom prst="rect">
            <a:avLst/>
          </a:prstGeom>
          <a:noFill/>
          <a:extLst>
            <a:ext uri="{909E8E84-426E-40DD-AFC4-6F175D3DCCD1}">
              <a14:hiddenFill xmlns:a14="http://schemas.microsoft.com/office/drawing/2010/main">
                <a:solidFill>
                  <a:srgbClr val="FFFFFF"/>
                </a:solidFill>
              </a14:hiddenFill>
            </a:ext>
          </a:extLst>
        </p:spPr>
      </p:pic>
      <p:sp>
        <p:nvSpPr>
          <p:cNvPr id="9" name="Gewitterblitz 8"/>
          <p:cNvSpPr/>
          <p:nvPr/>
        </p:nvSpPr>
        <p:spPr>
          <a:xfrm rot="5759346">
            <a:off x="6450054" y="2955526"/>
            <a:ext cx="780582" cy="753141"/>
          </a:xfrm>
          <a:prstGeom prst="lightningBolt">
            <a:avLst/>
          </a:prstGeom>
          <a:solidFill>
            <a:srgbClr val="4D14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Gewitterblitz 9"/>
          <p:cNvSpPr/>
          <p:nvPr/>
        </p:nvSpPr>
        <p:spPr>
          <a:xfrm rot="10627801">
            <a:off x="6567998" y="4464168"/>
            <a:ext cx="672324" cy="419921"/>
          </a:xfrm>
          <a:prstGeom prst="lightningBolt">
            <a:avLst/>
          </a:prstGeom>
          <a:solidFill>
            <a:srgbClr val="4D14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Gewitterblitz 10"/>
          <p:cNvSpPr/>
          <p:nvPr/>
        </p:nvSpPr>
        <p:spPr>
          <a:xfrm rot="16737552">
            <a:off x="4490902" y="4347516"/>
            <a:ext cx="845820" cy="609886"/>
          </a:xfrm>
          <a:prstGeom prst="lightningBolt">
            <a:avLst/>
          </a:prstGeom>
          <a:solidFill>
            <a:srgbClr val="4D14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Gewitterblitz 7"/>
          <p:cNvSpPr/>
          <p:nvPr/>
        </p:nvSpPr>
        <p:spPr>
          <a:xfrm>
            <a:off x="4417600" y="2850815"/>
            <a:ext cx="845820" cy="609886"/>
          </a:xfrm>
          <a:prstGeom prst="lightningBolt">
            <a:avLst/>
          </a:prstGeom>
          <a:solidFill>
            <a:srgbClr val="4D14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Foliennummernplatzhalter 11"/>
          <p:cNvSpPr>
            <a:spLocks noGrp="1"/>
          </p:cNvSpPr>
          <p:nvPr>
            <p:ph type="sldNum" sz="quarter" idx="8"/>
          </p:nvPr>
        </p:nvSpPr>
        <p:spPr/>
        <p:txBody>
          <a:bodyPr/>
          <a:lstStyle/>
          <a:p>
            <a:pPr lvl="0"/>
            <a:fld id="{6E154F32-F82E-450E-8AD5-31E12806E2DE}" type="slidenum">
              <a:rPr lang="de-DE" smtClean="0"/>
              <a:t>17</a:t>
            </a:fld>
            <a:endParaRPr lang="de-DE"/>
          </a:p>
        </p:txBody>
      </p:sp>
      <p:sp>
        <p:nvSpPr>
          <p:cNvPr id="14" name="Textfeld 13"/>
          <p:cNvSpPr txBox="1"/>
          <p:nvPr/>
        </p:nvSpPr>
        <p:spPr>
          <a:xfrm>
            <a:off x="581183" y="5951933"/>
            <a:ext cx="10237505" cy="369332"/>
          </a:xfrm>
          <a:prstGeom prst="rect">
            <a:avLst/>
          </a:prstGeom>
          <a:solidFill>
            <a:srgbClr val="4D1434"/>
          </a:solidFill>
          <a:effectLst>
            <a:outerShdw blurRad="50800" dist="38100" dir="2700000" algn="tl" rotWithShape="0">
              <a:prstClr val="black">
                <a:alpha val="40000"/>
              </a:prstClr>
            </a:outerShdw>
          </a:effectLst>
        </p:spPr>
        <p:txBody>
          <a:bodyPr wrap="square" rtlCol="0">
            <a:spAutoFit/>
          </a:bodyPr>
          <a:lstStyle/>
          <a:p>
            <a:r>
              <a:rPr lang="de-DE" dirty="0" smtClean="0">
                <a:solidFill>
                  <a:schemeClr val="bg1"/>
                </a:solidFill>
              </a:rPr>
              <a:t>Merke: Es ist besser die Kontrolle selber zu haben, als kontrolliert zu werden.</a:t>
            </a:r>
            <a:endParaRPr lang="de-DE" dirty="0">
              <a:solidFill>
                <a:schemeClr val="bg1"/>
              </a:solidFill>
            </a:endParaRPr>
          </a:p>
        </p:txBody>
      </p:sp>
    </p:spTree>
    <p:extLst>
      <p:ext uri="{BB962C8B-B14F-4D97-AF65-F5344CB8AC3E}">
        <p14:creationId xmlns:p14="http://schemas.microsoft.com/office/powerpoint/2010/main" val="2117606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9" grpId="0" animBg="1"/>
      <p:bldP spid="10" grpId="0" animBg="1"/>
      <p:bldP spid="11" grpId="0" animBg="1"/>
      <p:bldP spid="8"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Lifestyle </a:t>
            </a:r>
            <a:r>
              <a:rPr lang="de-DE" dirty="0" err="1" smtClean="0"/>
              <a:t>inflation</a:t>
            </a:r>
            <a:r>
              <a:rPr lang="de-DE" dirty="0" smtClean="0"/>
              <a:t/>
            </a:r>
            <a:br>
              <a:rPr lang="de-DE" dirty="0" smtClean="0"/>
            </a:br>
            <a:endParaRPr lang="de-DE" dirty="0"/>
          </a:p>
        </p:txBody>
      </p:sp>
      <p:pic>
        <p:nvPicPr>
          <p:cNvPr id="2050" name="Picture 2" descr="Konsum: Kehrseite des Konsums - Wirtschaft - Gesellschaft - Planet Wissen"/>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500407" y="2560320"/>
            <a:ext cx="5262880" cy="296037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ichtig konsumieren: Geld ausgeben mit Spaß - Das große Shoppen - FAZ"/>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599" y="2338424"/>
            <a:ext cx="5665398" cy="3182266"/>
          </a:xfrm>
          <a:prstGeom prst="rect">
            <a:avLst/>
          </a:prstGeom>
          <a:noFill/>
          <a:extLst>
            <a:ext uri="{909E8E84-426E-40DD-AFC4-6F175D3DCCD1}">
              <a14:hiddenFill xmlns:a14="http://schemas.microsoft.com/office/drawing/2010/main">
                <a:solidFill>
                  <a:srgbClr val="FFFFFF"/>
                </a:solidFill>
              </a14:hiddenFill>
            </a:ext>
          </a:extLst>
        </p:spPr>
      </p:pic>
      <p:sp>
        <p:nvSpPr>
          <p:cNvPr id="3" name="Foliennummernplatzhalter 2"/>
          <p:cNvSpPr>
            <a:spLocks noGrp="1"/>
          </p:cNvSpPr>
          <p:nvPr>
            <p:ph type="sldNum" sz="quarter" idx="8"/>
          </p:nvPr>
        </p:nvSpPr>
        <p:spPr/>
        <p:txBody>
          <a:bodyPr/>
          <a:lstStyle/>
          <a:p>
            <a:pPr lvl="0"/>
            <a:fld id="{6E154F32-F82E-450E-8AD5-31E12806E2DE}" type="slidenum">
              <a:rPr lang="de-DE" smtClean="0"/>
              <a:t>18</a:t>
            </a:fld>
            <a:endParaRPr lang="de-DE"/>
          </a:p>
        </p:txBody>
      </p:sp>
      <p:sp>
        <p:nvSpPr>
          <p:cNvPr id="6" name="Textfeld 5"/>
          <p:cNvSpPr txBox="1"/>
          <p:nvPr/>
        </p:nvSpPr>
        <p:spPr>
          <a:xfrm>
            <a:off x="581183" y="5951933"/>
            <a:ext cx="10237505" cy="369332"/>
          </a:xfrm>
          <a:prstGeom prst="rect">
            <a:avLst/>
          </a:prstGeom>
          <a:solidFill>
            <a:srgbClr val="4D1434"/>
          </a:solidFill>
          <a:effectLst>
            <a:outerShdw blurRad="50800" dist="38100" dir="2700000" algn="tl" rotWithShape="0">
              <a:prstClr val="black">
                <a:alpha val="40000"/>
              </a:prstClr>
            </a:outerShdw>
          </a:effectLst>
        </p:spPr>
        <p:txBody>
          <a:bodyPr wrap="square" rtlCol="0">
            <a:spAutoFit/>
          </a:bodyPr>
          <a:lstStyle>
            <a:defPPr>
              <a:defRPr lang="de-DE"/>
            </a:defPPr>
            <a:lvl1pPr>
              <a:defRPr>
                <a:solidFill>
                  <a:schemeClr val="bg1"/>
                </a:solidFill>
              </a:defRPr>
            </a:lvl1pPr>
          </a:lstStyle>
          <a:p>
            <a:r>
              <a:rPr lang="de-DE" dirty="0"/>
              <a:t>Merke: Vermeide die Lifestyle Inflation… die Verlockungen werden gigantisch sein!</a:t>
            </a:r>
          </a:p>
        </p:txBody>
      </p:sp>
    </p:spTree>
    <p:extLst>
      <p:ext uri="{BB962C8B-B14F-4D97-AF65-F5344CB8AC3E}">
        <p14:creationId xmlns:p14="http://schemas.microsoft.com/office/powerpoint/2010/main" val="39142635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name="Slide3">
    <p:spTree>
      <p:nvGrpSpPr>
        <p:cNvPr id="1" name=""/>
        <p:cNvGrpSpPr/>
        <p:nvPr/>
      </p:nvGrpSpPr>
      <p:grpSpPr>
        <a:xfrm>
          <a:off x="0" y="0"/>
          <a:ext cx="0" cy="0"/>
          <a:chOff x="0" y="0"/>
          <a:chExt cx="0" cy="0"/>
        </a:xfrm>
      </p:grpSpPr>
      <p:sp>
        <p:nvSpPr>
          <p:cNvPr id="2" name="Titel 1"/>
          <p:cNvSpPr txBox="1">
            <a:spLocks noGrp="1"/>
          </p:cNvSpPr>
          <p:nvPr>
            <p:ph type="title"/>
          </p:nvPr>
        </p:nvSpPr>
        <p:spPr/>
        <p:txBody>
          <a:bodyPr>
            <a:normAutofit/>
          </a:bodyPr>
          <a:lstStyle/>
          <a:p>
            <a:pPr lvl="0"/>
            <a:r>
              <a:rPr lang="de-DE" dirty="0" smtClean="0"/>
              <a:t>Abzocke</a:t>
            </a:r>
            <a:br>
              <a:rPr lang="de-DE" dirty="0" smtClean="0"/>
            </a:br>
            <a:r>
              <a:rPr lang="de-DE" dirty="0" smtClean="0"/>
              <a:t>DKB</a:t>
            </a:r>
            <a:endParaRPr lang="de-DE" dirty="0"/>
          </a:p>
        </p:txBody>
      </p:sp>
      <p:sp>
        <p:nvSpPr>
          <p:cNvPr id="4" name="Foliennummernplatzhalter 3"/>
          <p:cNvSpPr>
            <a:spLocks noGrp="1"/>
          </p:cNvSpPr>
          <p:nvPr>
            <p:ph type="sldNum" sz="quarter" idx="8"/>
          </p:nvPr>
        </p:nvSpPr>
        <p:spPr/>
        <p:txBody>
          <a:bodyPr/>
          <a:lstStyle/>
          <a:p>
            <a:pPr lvl="0"/>
            <a:fld id="{6E154F32-F82E-450E-8AD5-31E12806E2DE}" type="slidenum">
              <a:rPr lang="de-DE" smtClean="0"/>
              <a:t>19</a:t>
            </a:fld>
            <a:endParaRPr lang="de-DE"/>
          </a:p>
        </p:txBody>
      </p:sp>
      <p:pic>
        <p:nvPicPr>
          <p:cNvPr id="6" name="Inhaltsplatzhalter 5"/>
          <p:cNvPicPr>
            <a:picLocks noGrp="1" noChangeAspect="1"/>
          </p:cNvPicPr>
          <p:nvPr>
            <p:ph idx="1"/>
          </p:nvPr>
        </p:nvPicPr>
        <p:blipFill>
          <a:blip r:embed="rId3"/>
          <a:stretch>
            <a:fillRect/>
          </a:stretch>
        </p:blipFill>
        <p:spPr>
          <a:xfrm>
            <a:off x="444484" y="1901808"/>
            <a:ext cx="2968597" cy="1470982"/>
          </a:xfrm>
          <a:prstGeom prst="rect">
            <a:avLst/>
          </a:prstGeom>
        </p:spPr>
      </p:pic>
      <p:pic>
        <p:nvPicPr>
          <p:cNvPr id="11" name="Grafik 10"/>
          <p:cNvPicPr>
            <a:picLocks noChangeAspect="1"/>
          </p:cNvPicPr>
          <p:nvPr/>
        </p:nvPicPr>
        <p:blipFill>
          <a:blip r:embed="rId4"/>
          <a:stretch>
            <a:fillRect/>
          </a:stretch>
        </p:blipFill>
        <p:spPr>
          <a:xfrm>
            <a:off x="3559393" y="2120716"/>
            <a:ext cx="8051410" cy="38354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noGrp="1"/>
          </p:cNvSpPr>
          <p:nvPr>
            <p:ph type="title"/>
          </p:nvPr>
        </p:nvSpPr>
        <p:spPr/>
        <p:txBody>
          <a:bodyPr>
            <a:normAutofit/>
          </a:bodyPr>
          <a:lstStyle/>
          <a:p>
            <a:pPr lvl="0"/>
            <a:r>
              <a:rPr lang="de-DE" dirty="0" smtClean="0"/>
              <a:t>Los geht’s!</a:t>
            </a:r>
            <a:br>
              <a:rPr lang="de-DE" dirty="0" smtClean="0"/>
            </a:br>
            <a:endParaRPr lang="de-DE" dirty="0"/>
          </a:p>
        </p:txBody>
      </p:sp>
      <p:sp>
        <p:nvSpPr>
          <p:cNvPr id="4" name="Foliennummernplatzhalter 3"/>
          <p:cNvSpPr>
            <a:spLocks noGrp="1"/>
          </p:cNvSpPr>
          <p:nvPr>
            <p:ph type="sldNum" sz="quarter" idx="8"/>
          </p:nvPr>
        </p:nvSpPr>
        <p:spPr/>
        <p:txBody>
          <a:bodyPr/>
          <a:lstStyle/>
          <a:p>
            <a:pPr lvl="0"/>
            <a:fld id="{6E154F32-F82E-450E-8AD5-31E12806E2DE}" type="slidenum">
              <a:rPr lang="de-DE" smtClean="0"/>
              <a:t>2</a:t>
            </a:fld>
            <a:endParaRPr lang="de-DE"/>
          </a:p>
        </p:txBody>
      </p:sp>
      <p:sp>
        <p:nvSpPr>
          <p:cNvPr id="7" name="Rechteck 6"/>
          <p:cNvSpPr/>
          <p:nvPr/>
        </p:nvSpPr>
        <p:spPr>
          <a:xfrm>
            <a:off x="453958" y="5956136"/>
            <a:ext cx="10630599" cy="646331"/>
          </a:xfrm>
          <a:prstGeom prst="rect">
            <a:avLst/>
          </a:prstGeom>
        </p:spPr>
        <p:txBody>
          <a:bodyPr wrap="square">
            <a:spAutoFit/>
          </a:bodyPr>
          <a:lstStyle/>
          <a:p>
            <a:endParaRPr lang="de-DE" dirty="0" smtClean="0"/>
          </a:p>
          <a:p>
            <a:endParaRPr lang="de-DE" dirty="0"/>
          </a:p>
        </p:txBody>
      </p:sp>
      <p:sp>
        <p:nvSpPr>
          <p:cNvPr id="8" name="Rechteck 7"/>
          <p:cNvSpPr/>
          <p:nvPr/>
        </p:nvSpPr>
        <p:spPr>
          <a:xfrm>
            <a:off x="453957" y="6399309"/>
            <a:ext cx="10630599" cy="246221"/>
          </a:xfrm>
          <a:prstGeom prst="rect">
            <a:avLst/>
          </a:prstGeom>
        </p:spPr>
        <p:txBody>
          <a:bodyPr wrap="square">
            <a:spAutoFit/>
          </a:bodyPr>
          <a:lstStyle/>
          <a:p>
            <a:r>
              <a:rPr lang="de-DE" sz="1000" dirty="0">
                <a:hlinkClick r:id="rId5"/>
              </a:rPr>
              <a:t>http://</a:t>
            </a:r>
            <a:r>
              <a:rPr lang="de-DE" sz="1000" dirty="0" smtClean="0">
                <a:hlinkClick r:id="rId5"/>
              </a:rPr>
              <a:t>www.unterricht-finanzen.de/static/videos/video12_Einheit_1.mp4</a:t>
            </a:r>
            <a:endParaRPr lang="de-DE" sz="1000" dirty="0" smtClean="0"/>
          </a:p>
        </p:txBody>
      </p:sp>
      <p:pic>
        <p:nvPicPr>
          <p:cNvPr id="16" name="video12_Einheit_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1768407" y="1916919"/>
            <a:ext cx="8648669" cy="4324335"/>
          </a:xfrm>
        </p:spPr>
      </p:pic>
    </p:spTree>
    <p:extLst>
      <p:ext uri="{BB962C8B-B14F-4D97-AF65-F5344CB8AC3E}">
        <p14:creationId xmlns:p14="http://schemas.microsoft.com/office/powerpoint/2010/main" val="18857827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6"/>
                                        </p:tgtEl>
                                      </p:cBhvr>
                                    </p:cmd>
                                  </p:childTnLst>
                                </p:cTn>
                              </p:par>
                            </p:childTnLst>
                          </p:cTn>
                        </p:par>
                      </p:childTnLst>
                    </p:cTn>
                  </p:par>
                </p:childTnLst>
              </p:cTn>
              <p:nextCondLst>
                <p:cond evt="onClick" delay="0">
                  <p:tgtEl>
                    <p:spTgt spid="16"/>
                  </p:tgtEl>
                </p:cond>
              </p:nextCondLst>
            </p:seq>
            <p:video>
              <p:cMediaNode vol="80000">
                <p:cTn id="7" fill="hold" display="0">
                  <p:stCondLst>
                    <p:cond delay="indefinite"/>
                  </p:stCondLst>
                </p:cTn>
                <p:tgtEl>
                  <p:spTgt spid="16"/>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noGrp="1"/>
          </p:cNvSpPr>
          <p:nvPr>
            <p:ph type="title"/>
          </p:nvPr>
        </p:nvSpPr>
        <p:spPr/>
        <p:txBody>
          <a:bodyPr>
            <a:normAutofit/>
          </a:bodyPr>
          <a:lstStyle/>
          <a:p>
            <a:pPr lvl="0"/>
            <a:r>
              <a:rPr lang="de-DE" dirty="0" smtClean="0"/>
              <a:t>abzocke</a:t>
            </a:r>
            <a:br>
              <a:rPr lang="de-DE" dirty="0" smtClean="0"/>
            </a:br>
            <a:r>
              <a:rPr lang="de-DE" dirty="0" err="1" smtClean="0"/>
              <a:t>targo</a:t>
            </a:r>
            <a:r>
              <a:rPr lang="de-DE" dirty="0" smtClean="0"/>
              <a:t> </a:t>
            </a:r>
            <a:r>
              <a:rPr lang="de-DE" dirty="0" err="1" smtClean="0"/>
              <a:t>bank</a:t>
            </a:r>
            <a:endParaRPr lang="de-DE" dirty="0"/>
          </a:p>
        </p:txBody>
      </p:sp>
      <p:pic>
        <p:nvPicPr>
          <p:cNvPr id="3" name="targobank"/>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826542" y="1996930"/>
            <a:ext cx="6538910" cy="3678238"/>
          </a:xfrm>
        </p:spPr>
      </p:pic>
      <p:sp>
        <p:nvSpPr>
          <p:cNvPr id="4" name="Foliennummernplatzhalter 3"/>
          <p:cNvSpPr>
            <a:spLocks noGrp="1"/>
          </p:cNvSpPr>
          <p:nvPr>
            <p:ph type="sldNum" sz="quarter" idx="8"/>
          </p:nvPr>
        </p:nvSpPr>
        <p:spPr/>
        <p:txBody>
          <a:bodyPr/>
          <a:lstStyle/>
          <a:p>
            <a:pPr lvl="0"/>
            <a:fld id="{6E154F32-F82E-450E-8AD5-31E12806E2DE}" type="slidenum">
              <a:rPr lang="de-DE" smtClean="0"/>
              <a:t>20</a:t>
            </a:fld>
            <a:endParaRPr lang="de-DE"/>
          </a:p>
        </p:txBody>
      </p:sp>
      <p:sp>
        <p:nvSpPr>
          <p:cNvPr id="7" name="Rechteck 6"/>
          <p:cNvSpPr/>
          <p:nvPr/>
        </p:nvSpPr>
        <p:spPr>
          <a:xfrm>
            <a:off x="453958" y="5956136"/>
            <a:ext cx="10630599" cy="646331"/>
          </a:xfrm>
          <a:prstGeom prst="rect">
            <a:avLst/>
          </a:prstGeom>
        </p:spPr>
        <p:txBody>
          <a:bodyPr wrap="square">
            <a:spAutoFit/>
          </a:bodyPr>
          <a:lstStyle/>
          <a:p>
            <a:r>
              <a:rPr lang="de-DE" dirty="0" smtClean="0">
                <a:hlinkClick r:id="rId6"/>
              </a:rPr>
              <a:t>http://www.unterricht-finanzen.de/static/videos/video1_Einheit_1.mp4</a:t>
            </a:r>
            <a:endParaRPr lang="de-DE" dirty="0" smtClean="0"/>
          </a:p>
          <a:p>
            <a:endParaRPr lang="de-DE" dirty="0"/>
          </a:p>
        </p:txBody>
      </p:sp>
      <p:sp>
        <p:nvSpPr>
          <p:cNvPr id="8" name="Rechteck 7"/>
          <p:cNvSpPr/>
          <p:nvPr/>
        </p:nvSpPr>
        <p:spPr>
          <a:xfrm>
            <a:off x="453957" y="6399309"/>
            <a:ext cx="10630599" cy="246221"/>
          </a:xfrm>
          <a:prstGeom prst="rect">
            <a:avLst/>
          </a:prstGeom>
        </p:spPr>
        <p:txBody>
          <a:bodyPr wrap="square">
            <a:spAutoFit/>
          </a:bodyPr>
          <a:lstStyle/>
          <a:p>
            <a:r>
              <a:rPr lang="de-DE" sz="1000" dirty="0" smtClean="0"/>
              <a:t>Quelle: </a:t>
            </a:r>
            <a:r>
              <a:rPr lang="de-DE" sz="1000" dirty="0" err="1" smtClean="0"/>
              <a:t>Youtube</a:t>
            </a:r>
            <a:endParaRPr lang="de-DE" sz="1000" dirty="0"/>
          </a:p>
        </p:txBody>
      </p:sp>
      <p:pic>
        <p:nvPicPr>
          <p:cNvPr id="12" name="Grafik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3957" y="3655652"/>
            <a:ext cx="2160000" cy="2160000"/>
          </a:xfrm>
          <a:prstGeom prst="rect">
            <a:avLst/>
          </a:prstGeom>
        </p:spPr>
      </p:pic>
    </p:spTree>
    <p:extLst>
      <p:ext uri="{BB962C8B-B14F-4D97-AF65-F5344CB8AC3E}">
        <p14:creationId xmlns:p14="http://schemas.microsoft.com/office/powerpoint/2010/main" val="5780997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interactiveSeq">
                <p:stCondLst>
                  <p:cond evt="onClick" delay="0">
                    <p:tgtEl>
                      <p:spTgt spid="3"/>
                    </p:tgtEl>
                  </p:cond>
                </p:stCondLst>
                <p:childTnLst>
                  <p:par>
                    <p:cTn id="3" fill="hold">
                      <p:stCondLst>
                        <p:cond evt="onBegin" delay="0">
                          <p:tn val="2"/>
                        </p:cond>
                      </p:stCondLst>
                      <p:childTnLst>
                        <p:par>
                          <p:cTn id="4" fill="hold">
                            <p:stCondLst>
                              <p:cond delay="0"/>
                            </p:stCondLst>
                            <p:childTnLst>
                              <p:par>
                                <p:cTn id="5" presetID="2" presetClass="mediacall" presetSubtype="0" fill="hold" nodeType="clickEffect">
                                  <p:stCondLst>
                                    <p:cond delay="0"/>
                                  </p:stCondLst>
                                  <p:childTnLst>
                                    <p:cmd type="call" cmd="togglePause">
                                      <p:cBhvr>
                                        <p:cTn id="6"/>
                                        <p:tgtEl>
                                          <p:spTgt spid="3"/>
                                        </p:tgtEl>
                                      </p:cBhvr>
                                    </p:cmd>
                                  </p:childTnLst>
                                </p:cTn>
                              </p:par>
                            </p:childTnLst>
                          </p:cTn>
                        </p:par>
                      </p:childTnLst>
                    </p:cTn>
                  </p:par>
                </p:childTnLst>
              </p:cTn>
              <p:nextCondLst>
                <p:cond evt="onClick" delay="0">
                  <p:tgtEl>
                    <p:spTgt spid="3"/>
                  </p:tgtEl>
                </p:cond>
              </p:nextCondLst>
            </p:seq>
            <p:video>
              <p:cMediaNode vol="57576">
                <p:cTn id="7">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name="Slide4">
    <p:spTree>
      <p:nvGrpSpPr>
        <p:cNvPr id="1" name=""/>
        <p:cNvGrpSpPr/>
        <p:nvPr/>
      </p:nvGrpSpPr>
      <p:grpSpPr>
        <a:xfrm>
          <a:off x="0" y="0"/>
          <a:ext cx="0" cy="0"/>
          <a:chOff x="0" y="0"/>
          <a:chExt cx="0" cy="0"/>
        </a:xfrm>
      </p:grpSpPr>
      <p:sp>
        <p:nvSpPr>
          <p:cNvPr id="2" name="Titel 1"/>
          <p:cNvSpPr txBox="1">
            <a:spLocks noGrp="1"/>
          </p:cNvSpPr>
          <p:nvPr>
            <p:ph type="title"/>
          </p:nvPr>
        </p:nvSpPr>
        <p:spPr/>
        <p:txBody>
          <a:bodyPr/>
          <a:lstStyle/>
          <a:p>
            <a:r>
              <a:rPr lang="de-DE" dirty="0" smtClean="0"/>
              <a:t>abzocke</a:t>
            </a:r>
            <a:br>
              <a:rPr lang="de-DE" dirty="0" smtClean="0"/>
            </a:br>
            <a:r>
              <a:rPr lang="de-DE" dirty="0" err="1" smtClean="0"/>
              <a:t>targo</a:t>
            </a:r>
            <a:r>
              <a:rPr lang="de-DE" dirty="0" smtClean="0"/>
              <a:t> </a:t>
            </a:r>
            <a:r>
              <a:rPr lang="de-DE" dirty="0" err="1"/>
              <a:t>bank</a:t>
            </a:r>
            <a:endParaRPr lang="de-DE" dirty="0"/>
          </a:p>
        </p:txBody>
      </p:sp>
      <p:pic>
        <p:nvPicPr>
          <p:cNvPr id="3" name="TARGOBANK TV-Spot 2022 - Das WIE FÜR MICH GEMACHT KONTO"/>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826542" y="1996930"/>
            <a:ext cx="6538910" cy="3678238"/>
          </a:xfrm>
        </p:spPr>
      </p:pic>
      <p:sp>
        <p:nvSpPr>
          <p:cNvPr id="4" name="Foliennummernplatzhalter 3"/>
          <p:cNvSpPr>
            <a:spLocks noGrp="1"/>
          </p:cNvSpPr>
          <p:nvPr>
            <p:ph type="sldNum" sz="quarter" idx="8"/>
          </p:nvPr>
        </p:nvSpPr>
        <p:spPr/>
        <p:txBody>
          <a:bodyPr/>
          <a:lstStyle/>
          <a:p>
            <a:pPr lvl="0"/>
            <a:fld id="{6E154F32-F82E-450E-8AD5-31E12806E2DE}" type="slidenum">
              <a:rPr lang="de-DE" smtClean="0"/>
              <a:t>21</a:t>
            </a:fld>
            <a:endParaRPr lang="de-DE"/>
          </a:p>
        </p:txBody>
      </p:sp>
      <p:sp>
        <p:nvSpPr>
          <p:cNvPr id="6" name="Rechteck 5"/>
          <p:cNvSpPr/>
          <p:nvPr/>
        </p:nvSpPr>
        <p:spPr>
          <a:xfrm>
            <a:off x="453958" y="5956136"/>
            <a:ext cx="10630599" cy="646331"/>
          </a:xfrm>
          <a:prstGeom prst="rect">
            <a:avLst/>
          </a:prstGeom>
        </p:spPr>
        <p:txBody>
          <a:bodyPr wrap="square">
            <a:spAutoFit/>
          </a:bodyPr>
          <a:lstStyle/>
          <a:p>
            <a:r>
              <a:rPr lang="de-DE" dirty="0" smtClean="0">
                <a:hlinkClick r:id="rId6"/>
              </a:rPr>
              <a:t>http://www.unterricht-finanzen.de/static/videos/video2_Einheit_1.mp4</a:t>
            </a:r>
            <a:endParaRPr lang="de-DE" dirty="0" smtClean="0"/>
          </a:p>
          <a:p>
            <a:endParaRPr lang="de-DE" dirty="0"/>
          </a:p>
        </p:txBody>
      </p:sp>
      <p:sp>
        <p:nvSpPr>
          <p:cNvPr id="7" name="Rechteck 6"/>
          <p:cNvSpPr/>
          <p:nvPr/>
        </p:nvSpPr>
        <p:spPr>
          <a:xfrm>
            <a:off x="453957" y="6399309"/>
            <a:ext cx="10630599" cy="246221"/>
          </a:xfrm>
          <a:prstGeom prst="rect">
            <a:avLst/>
          </a:prstGeom>
        </p:spPr>
        <p:txBody>
          <a:bodyPr wrap="square">
            <a:spAutoFit/>
          </a:bodyPr>
          <a:lstStyle/>
          <a:p>
            <a:r>
              <a:rPr lang="de-DE" sz="1000" dirty="0" smtClean="0"/>
              <a:t>Quelle: </a:t>
            </a:r>
            <a:r>
              <a:rPr lang="de-DE" sz="1000" dirty="0" err="1" smtClean="0"/>
              <a:t>Youtube</a:t>
            </a:r>
            <a:endParaRPr lang="de-DE" sz="1000" dirty="0"/>
          </a:p>
        </p:txBody>
      </p:sp>
      <p:pic>
        <p:nvPicPr>
          <p:cNvPr id="8" name="Grafik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3957" y="3574550"/>
            <a:ext cx="2160000" cy="2160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interactiveSeq">
                <p:stCondLst>
                  <p:cond evt="onClick" delay="0">
                    <p:tgtEl>
                      <p:spTgt spid="3"/>
                    </p:tgtEl>
                  </p:cond>
                </p:stCondLst>
                <p:childTnLst>
                  <p:par>
                    <p:cTn id="3" fill="hold">
                      <p:stCondLst>
                        <p:cond evt="onBegin" delay="0">
                          <p:tn val="2"/>
                        </p:cond>
                      </p:stCondLst>
                      <p:childTnLst>
                        <p:par>
                          <p:cTn id="4" fill="hold">
                            <p:stCondLst>
                              <p:cond delay="0"/>
                            </p:stCondLst>
                            <p:childTnLst>
                              <p:par>
                                <p:cTn id="5" presetID="2" presetClass="mediacall" presetSubtype="0" fill="hold" nodeType="clickEffect">
                                  <p:stCondLst>
                                    <p:cond delay="0"/>
                                  </p:stCondLst>
                                  <p:childTnLst>
                                    <p:cmd type="call" cmd="togglePause">
                                      <p:cBhvr>
                                        <p:cTn id="6"/>
                                        <p:tgtEl>
                                          <p:spTgt spid="3"/>
                                        </p:tgtEl>
                                      </p:cBhvr>
                                    </p:cmd>
                                  </p:childTnLst>
                                </p:cTn>
                              </p:par>
                            </p:childTnLst>
                          </p:cTn>
                        </p:par>
                      </p:childTnLst>
                    </p:cTn>
                  </p:par>
                </p:childTnLst>
              </p:cTn>
              <p:nextCondLst>
                <p:cond evt="onClick" delay="0">
                  <p:tgtEl>
                    <p:spTgt spid="3"/>
                  </p:tgtEl>
                </p:cond>
              </p:nextCondLst>
            </p:seq>
            <p:video>
              <p:cMediaNode vol="24242">
                <p:cTn id="7">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name="Slide5">
    <p:spTree>
      <p:nvGrpSpPr>
        <p:cNvPr id="1" name=""/>
        <p:cNvGrpSpPr/>
        <p:nvPr/>
      </p:nvGrpSpPr>
      <p:grpSpPr>
        <a:xfrm>
          <a:off x="0" y="0"/>
          <a:ext cx="0" cy="0"/>
          <a:chOff x="0" y="0"/>
          <a:chExt cx="0" cy="0"/>
        </a:xfrm>
      </p:grpSpPr>
      <p:sp>
        <p:nvSpPr>
          <p:cNvPr id="2" name="Titel 1"/>
          <p:cNvSpPr txBox="1">
            <a:spLocks noGrp="1"/>
          </p:cNvSpPr>
          <p:nvPr>
            <p:ph type="title"/>
          </p:nvPr>
        </p:nvSpPr>
        <p:spPr/>
        <p:txBody>
          <a:bodyPr/>
          <a:lstStyle/>
          <a:p>
            <a:r>
              <a:rPr lang="de-DE" dirty="0"/>
              <a:t>abzocke</a:t>
            </a:r>
            <a:r>
              <a:rPr lang="de-DE" dirty="0" smtClean="0"/>
              <a:t/>
            </a:r>
            <a:br>
              <a:rPr lang="de-DE" dirty="0" smtClean="0"/>
            </a:br>
            <a:r>
              <a:rPr lang="de-DE" dirty="0" err="1" smtClean="0"/>
              <a:t>verivox</a:t>
            </a:r>
            <a:endParaRPr lang="de-DE" dirty="0"/>
          </a:p>
        </p:txBody>
      </p:sp>
      <p:pic>
        <p:nvPicPr>
          <p:cNvPr id="3" name="VERIVOX – Hol Dir einen günstigen Kredit. Veri easy, Verivox!"/>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826542" y="1996930"/>
            <a:ext cx="6538910" cy="3678238"/>
          </a:xfrm>
        </p:spPr>
      </p:pic>
      <p:sp>
        <p:nvSpPr>
          <p:cNvPr id="4" name="Foliennummernplatzhalter 3"/>
          <p:cNvSpPr>
            <a:spLocks noGrp="1"/>
          </p:cNvSpPr>
          <p:nvPr>
            <p:ph type="sldNum" sz="quarter" idx="8"/>
          </p:nvPr>
        </p:nvSpPr>
        <p:spPr/>
        <p:txBody>
          <a:bodyPr/>
          <a:lstStyle/>
          <a:p>
            <a:pPr lvl="0"/>
            <a:fld id="{6E154F32-F82E-450E-8AD5-31E12806E2DE}" type="slidenum">
              <a:rPr lang="de-DE" smtClean="0"/>
              <a:t>22</a:t>
            </a:fld>
            <a:endParaRPr lang="de-DE"/>
          </a:p>
        </p:txBody>
      </p:sp>
      <p:sp>
        <p:nvSpPr>
          <p:cNvPr id="6" name="Rechteck 5"/>
          <p:cNvSpPr/>
          <p:nvPr/>
        </p:nvSpPr>
        <p:spPr>
          <a:xfrm>
            <a:off x="453958" y="5956136"/>
            <a:ext cx="10630599" cy="646331"/>
          </a:xfrm>
          <a:prstGeom prst="rect">
            <a:avLst/>
          </a:prstGeom>
        </p:spPr>
        <p:txBody>
          <a:bodyPr wrap="square">
            <a:spAutoFit/>
          </a:bodyPr>
          <a:lstStyle/>
          <a:p>
            <a:r>
              <a:rPr lang="de-DE" dirty="0" smtClean="0">
                <a:hlinkClick r:id="rId6"/>
              </a:rPr>
              <a:t>http://www.unterricht-finanzen.de/static/videos/video3_Einheit_1.mp4</a:t>
            </a:r>
            <a:endParaRPr lang="de-DE" dirty="0" smtClean="0"/>
          </a:p>
          <a:p>
            <a:endParaRPr lang="de-DE" dirty="0"/>
          </a:p>
        </p:txBody>
      </p:sp>
      <p:sp>
        <p:nvSpPr>
          <p:cNvPr id="7" name="Rechteck 6"/>
          <p:cNvSpPr/>
          <p:nvPr/>
        </p:nvSpPr>
        <p:spPr>
          <a:xfrm>
            <a:off x="453957" y="6399309"/>
            <a:ext cx="10630599" cy="246221"/>
          </a:xfrm>
          <a:prstGeom prst="rect">
            <a:avLst/>
          </a:prstGeom>
        </p:spPr>
        <p:txBody>
          <a:bodyPr wrap="square">
            <a:spAutoFit/>
          </a:bodyPr>
          <a:lstStyle/>
          <a:p>
            <a:r>
              <a:rPr lang="de-DE" sz="1000" dirty="0" smtClean="0"/>
              <a:t>Quelle: </a:t>
            </a:r>
            <a:r>
              <a:rPr lang="de-DE" sz="1000" dirty="0" err="1" smtClean="0"/>
              <a:t>Youtube</a:t>
            </a:r>
            <a:endParaRPr lang="de-DE" sz="1000" dirty="0"/>
          </a:p>
        </p:txBody>
      </p:sp>
      <p:pic>
        <p:nvPicPr>
          <p:cNvPr id="8" name="Grafik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3957" y="3655652"/>
            <a:ext cx="2160000" cy="2160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interactiveSeq">
                <p:stCondLst>
                  <p:cond evt="onClick" delay="0">
                    <p:tgtEl>
                      <p:spTgt spid="3"/>
                    </p:tgtEl>
                  </p:cond>
                </p:stCondLst>
                <p:childTnLst>
                  <p:par>
                    <p:cTn id="3" fill="hold">
                      <p:stCondLst>
                        <p:cond evt="onBegin" delay="0">
                          <p:tn val="2"/>
                        </p:cond>
                      </p:stCondLst>
                      <p:childTnLst>
                        <p:par>
                          <p:cTn id="4" fill="hold">
                            <p:stCondLst>
                              <p:cond delay="0"/>
                            </p:stCondLst>
                            <p:childTnLst>
                              <p:par>
                                <p:cTn id="5" presetID="2" presetClass="mediacall" presetSubtype="0" fill="hold" nodeType="clickEffect">
                                  <p:stCondLst>
                                    <p:cond delay="0"/>
                                  </p:stCondLst>
                                  <p:childTnLst>
                                    <p:cmd type="call" cmd="togglePause">
                                      <p:cBhvr>
                                        <p:cTn id="6"/>
                                        <p:tgtEl>
                                          <p:spTgt spid="3"/>
                                        </p:tgtEl>
                                      </p:cBhvr>
                                    </p:cmd>
                                  </p:childTnLst>
                                </p:cTn>
                              </p:par>
                            </p:childTnLst>
                          </p:cTn>
                        </p:par>
                      </p:childTnLst>
                    </p:cTn>
                  </p:par>
                </p:childTnLst>
              </p:cTn>
              <p:nextCondLst>
                <p:cond evt="onClick" delay="0">
                  <p:tgtEl>
                    <p:spTgt spid="3"/>
                  </p:tgtEl>
                </p:cond>
              </p:nextCondLst>
            </p:seq>
            <p:video>
              <p:cMediaNode>
                <p:cTn id="7">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name="Slide6">
    <p:spTree>
      <p:nvGrpSpPr>
        <p:cNvPr id="1" name=""/>
        <p:cNvGrpSpPr/>
        <p:nvPr/>
      </p:nvGrpSpPr>
      <p:grpSpPr>
        <a:xfrm>
          <a:off x="0" y="0"/>
          <a:ext cx="0" cy="0"/>
          <a:chOff x="0" y="0"/>
          <a:chExt cx="0" cy="0"/>
        </a:xfrm>
      </p:grpSpPr>
      <p:sp>
        <p:nvSpPr>
          <p:cNvPr id="2" name="Titel 1"/>
          <p:cNvSpPr txBox="1">
            <a:spLocks noGrp="1"/>
          </p:cNvSpPr>
          <p:nvPr>
            <p:ph type="title"/>
          </p:nvPr>
        </p:nvSpPr>
        <p:spPr/>
        <p:txBody>
          <a:bodyPr/>
          <a:lstStyle/>
          <a:p>
            <a:r>
              <a:rPr lang="de-DE" dirty="0" smtClean="0"/>
              <a:t>abzocke</a:t>
            </a:r>
            <a:br>
              <a:rPr lang="de-DE" dirty="0" smtClean="0"/>
            </a:br>
            <a:r>
              <a:rPr lang="de-DE" dirty="0" err="1" smtClean="0"/>
              <a:t>sparkasse</a:t>
            </a:r>
            <a:endParaRPr lang="de-DE" dirty="0"/>
          </a:p>
        </p:txBody>
      </p:sp>
      <p:pic>
        <p:nvPicPr>
          <p:cNvPr id="3" name="Wir machen uns stark für kleine und große Träume I Sparkasse"/>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826542" y="1996930"/>
            <a:ext cx="6538910" cy="3678238"/>
          </a:xfrm>
        </p:spPr>
      </p:pic>
      <p:sp>
        <p:nvSpPr>
          <p:cNvPr id="4" name="Foliennummernplatzhalter 3"/>
          <p:cNvSpPr>
            <a:spLocks noGrp="1"/>
          </p:cNvSpPr>
          <p:nvPr>
            <p:ph type="sldNum" sz="quarter" idx="8"/>
          </p:nvPr>
        </p:nvSpPr>
        <p:spPr/>
        <p:txBody>
          <a:bodyPr/>
          <a:lstStyle/>
          <a:p>
            <a:pPr lvl="0"/>
            <a:fld id="{6E154F32-F82E-450E-8AD5-31E12806E2DE}" type="slidenum">
              <a:rPr lang="de-DE" smtClean="0"/>
              <a:t>23</a:t>
            </a:fld>
            <a:endParaRPr lang="de-DE"/>
          </a:p>
        </p:txBody>
      </p:sp>
      <p:sp>
        <p:nvSpPr>
          <p:cNvPr id="6" name="Rechteck 5"/>
          <p:cNvSpPr/>
          <p:nvPr/>
        </p:nvSpPr>
        <p:spPr>
          <a:xfrm>
            <a:off x="453958" y="5956136"/>
            <a:ext cx="10630599" cy="646331"/>
          </a:xfrm>
          <a:prstGeom prst="rect">
            <a:avLst/>
          </a:prstGeom>
        </p:spPr>
        <p:txBody>
          <a:bodyPr wrap="square">
            <a:spAutoFit/>
          </a:bodyPr>
          <a:lstStyle/>
          <a:p>
            <a:r>
              <a:rPr lang="de-DE" dirty="0" smtClean="0">
                <a:hlinkClick r:id="rId6"/>
              </a:rPr>
              <a:t>http://www.unterricht-finanzen.de/static/videos/video4_Einheit_1.mp4</a:t>
            </a:r>
            <a:endParaRPr lang="de-DE" dirty="0" smtClean="0"/>
          </a:p>
          <a:p>
            <a:endParaRPr lang="de-DE" dirty="0"/>
          </a:p>
        </p:txBody>
      </p:sp>
      <p:sp>
        <p:nvSpPr>
          <p:cNvPr id="7" name="Rechteck 6"/>
          <p:cNvSpPr/>
          <p:nvPr/>
        </p:nvSpPr>
        <p:spPr>
          <a:xfrm>
            <a:off x="453957" y="6399309"/>
            <a:ext cx="10630599" cy="246221"/>
          </a:xfrm>
          <a:prstGeom prst="rect">
            <a:avLst/>
          </a:prstGeom>
        </p:spPr>
        <p:txBody>
          <a:bodyPr wrap="square">
            <a:spAutoFit/>
          </a:bodyPr>
          <a:lstStyle/>
          <a:p>
            <a:r>
              <a:rPr lang="de-DE" sz="1000" dirty="0" smtClean="0"/>
              <a:t>Quelle: </a:t>
            </a:r>
            <a:r>
              <a:rPr lang="de-DE" sz="1000" dirty="0" err="1" smtClean="0"/>
              <a:t>Youtube</a:t>
            </a:r>
            <a:endParaRPr lang="de-DE" sz="1000" dirty="0"/>
          </a:p>
        </p:txBody>
      </p:sp>
      <p:pic>
        <p:nvPicPr>
          <p:cNvPr id="8" name="Grafik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3957" y="3655652"/>
            <a:ext cx="2160000" cy="2160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interactiveSeq">
                <p:stCondLst>
                  <p:cond evt="onClick" delay="0">
                    <p:tgtEl>
                      <p:spTgt spid="3"/>
                    </p:tgtEl>
                  </p:cond>
                </p:stCondLst>
                <p:childTnLst>
                  <p:par>
                    <p:cTn id="3" fill="hold">
                      <p:stCondLst>
                        <p:cond evt="onBegin" delay="0">
                          <p:tn val="2"/>
                        </p:cond>
                      </p:stCondLst>
                      <p:childTnLst>
                        <p:par>
                          <p:cTn id="4" fill="hold">
                            <p:stCondLst>
                              <p:cond delay="0"/>
                            </p:stCondLst>
                            <p:childTnLst>
                              <p:par>
                                <p:cTn id="5" presetID="2" presetClass="mediacall" presetSubtype="0" fill="hold" nodeType="clickEffect">
                                  <p:stCondLst>
                                    <p:cond delay="0"/>
                                  </p:stCondLst>
                                  <p:childTnLst>
                                    <p:cmd type="call" cmd="togglePause">
                                      <p:cBhvr>
                                        <p:cTn id="6"/>
                                        <p:tgtEl>
                                          <p:spTgt spid="3"/>
                                        </p:tgtEl>
                                      </p:cBhvr>
                                    </p:cmd>
                                  </p:childTnLst>
                                </p:cTn>
                              </p:par>
                            </p:childTnLst>
                          </p:cTn>
                        </p:par>
                      </p:childTnLst>
                    </p:cTn>
                  </p:par>
                </p:childTnLst>
              </p:cTn>
              <p:nextCondLst>
                <p:cond evt="onClick" delay="0">
                  <p:tgtEl>
                    <p:spTgt spid="3"/>
                  </p:tgtEl>
                </p:cond>
              </p:nextCondLst>
            </p:seq>
            <p:video>
              <p:cMediaNode vol="100000">
                <p:cTn id="7">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abzocke</a:t>
            </a:r>
            <a:br>
              <a:rPr lang="de-DE" dirty="0" smtClean="0"/>
            </a:br>
            <a:r>
              <a:rPr lang="de-DE" dirty="0" err="1" smtClean="0"/>
              <a:t>congstar</a:t>
            </a:r>
            <a:endParaRPr lang="de-DE" dirty="0"/>
          </a:p>
        </p:txBody>
      </p:sp>
      <p:pic>
        <p:nvPicPr>
          <p:cNvPr id="4" name="Congstar - Werbung - 04.04.202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826540" y="1996930"/>
            <a:ext cx="6538913" cy="3678238"/>
          </a:xfrm>
        </p:spPr>
      </p:pic>
      <p:sp>
        <p:nvSpPr>
          <p:cNvPr id="3" name="Foliennummernplatzhalter 2"/>
          <p:cNvSpPr>
            <a:spLocks noGrp="1"/>
          </p:cNvSpPr>
          <p:nvPr>
            <p:ph type="sldNum" sz="quarter" idx="8"/>
          </p:nvPr>
        </p:nvSpPr>
        <p:spPr/>
        <p:txBody>
          <a:bodyPr/>
          <a:lstStyle/>
          <a:p>
            <a:pPr lvl="0"/>
            <a:fld id="{6E154F32-F82E-450E-8AD5-31E12806E2DE}" type="slidenum">
              <a:rPr lang="de-DE" smtClean="0"/>
              <a:t>24</a:t>
            </a:fld>
            <a:endParaRPr lang="de-DE"/>
          </a:p>
        </p:txBody>
      </p:sp>
      <p:sp>
        <p:nvSpPr>
          <p:cNvPr id="6" name="Rechteck 5"/>
          <p:cNvSpPr/>
          <p:nvPr/>
        </p:nvSpPr>
        <p:spPr>
          <a:xfrm>
            <a:off x="453958" y="5956136"/>
            <a:ext cx="10630599" cy="646331"/>
          </a:xfrm>
          <a:prstGeom prst="rect">
            <a:avLst/>
          </a:prstGeom>
        </p:spPr>
        <p:txBody>
          <a:bodyPr wrap="square">
            <a:spAutoFit/>
          </a:bodyPr>
          <a:lstStyle/>
          <a:p>
            <a:r>
              <a:rPr lang="de-DE" dirty="0" smtClean="0">
                <a:hlinkClick r:id="rId6"/>
              </a:rPr>
              <a:t>http://www.unterricht-finanzen.de/static/videos/video5_Einheit_1.mp4</a:t>
            </a:r>
            <a:endParaRPr lang="de-DE" dirty="0" smtClean="0"/>
          </a:p>
          <a:p>
            <a:endParaRPr lang="de-DE" dirty="0"/>
          </a:p>
        </p:txBody>
      </p:sp>
      <p:sp>
        <p:nvSpPr>
          <p:cNvPr id="7" name="Rechteck 6"/>
          <p:cNvSpPr/>
          <p:nvPr/>
        </p:nvSpPr>
        <p:spPr>
          <a:xfrm>
            <a:off x="453957" y="6399309"/>
            <a:ext cx="10630599" cy="246221"/>
          </a:xfrm>
          <a:prstGeom prst="rect">
            <a:avLst/>
          </a:prstGeom>
        </p:spPr>
        <p:txBody>
          <a:bodyPr wrap="square">
            <a:spAutoFit/>
          </a:bodyPr>
          <a:lstStyle/>
          <a:p>
            <a:r>
              <a:rPr lang="de-DE" sz="1000" dirty="0" smtClean="0"/>
              <a:t>Quelle: </a:t>
            </a:r>
            <a:r>
              <a:rPr lang="de-DE" sz="1000" dirty="0" err="1" smtClean="0"/>
              <a:t>Youtube</a:t>
            </a:r>
            <a:endParaRPr lang="de-DE" sz="1000" dirty="0"/>
          </a:p>
        </p:txBody>
      </p:sp>
      <p:pic>
        <p:nvPicPr>
          <p:cNvPr id="8" name="Grafik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3957" y="3655652"/>
            <a:ext cx="2160000" cy="2160000"/>
          </a:xfrm>
          <a:prstGeom prst="rect">
            <a:avLst/>
          </a:prstGeom>
        </p:spPr>
      </p:pic>
    </p:spTree>
    <p:extLst>
      <p:ext uri="{BB962C8B-B14F-4D97-AF65-F5344CB8AC3E}">
        <p14:creationId xmlns:p14="http://schemas.microsoft.com/office/powerpoint/2010/main" val="30798884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abzocke</a:t>
            </a:r>
            <a:br>
              <a:rPr lang="de-DE" dirty="0" smtClean="0"/>
            </a:br>
            <a:r>
              <a:rPr lang="de-DE" dirty="0" smtClean="0"/>
              <a:t>DVAG</a:t>
            </a:r>
            <a:endParaRPr lang="de-DE" dirty="0"/>
          </a:p>
        </p:txBody>
      </p:sp>
      <p:pic>
        <p:nvPicPr>
          <p:cNvPr id="5" name="Jürgen Klopp macht Werbung für Privatkredite">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826540" y="1996930"/>
            <a:ext cx="6538913" cy="3678238"/>
          </a:xfrm>
        </p:spPr>
      </p:pic>
      <p:sp>
        <p:nvSpPr>
          <p:cNvPr id="4" name="Foliennummernplatzhalter 3"/>
          <p:cNvSpPr>
            <a:spLocks noGrp="1"/>
          </p:cNvSpPr>
          <p:nvPr>
            <p:ph type="sldNum" sz="quarter" idx="8"/>
          </p:nvPr>
        </p:nvSpPr>
        <p:spPr/>
        <p:txBody>
          <a:bodyPr/>
          <a:lstStyle/>
          <a:p>
            <a:pPr lvl="0"/>
            <a:fld id="{6E154F32-F82E-450E-8AD5-31E12806E2DE}" type="slidenum">
              <a:rPr lang="de-DE" smtClean="0"/>
              <a:t>25</a:t>
            </a:fld>
            <a:endParaRPr lang="de-DE"/>
          </a:p>
        </p:txBody>
      </p:sp>
      <p:sp>
        <p:nvSpPr>
          <p:cNvPr id="6" name="Rechteck 5"/>
          <p:cNvSpPr/>
          <p:nvPr/>
        </p:nvSpPr>
        <p:spPr>
          <a:xfrm>
            <a:off x="453958" y="5956136"/>
            <a:ext cx="10630599" cy="646331"/>
          </a:xfrm>
          <a:prstGeom prst="rect">
            <a:avLst/>
          </a:prstGeom>
        </p:spPr>
        <p:txBody>
          <a:bodyPr wrap="square">
            <a:spAutoFit/>
          </a:bodyPr>
          <a:lstStyle/>
          <a:p>
            <a:r>
              <a:rPr lang="de-DE" dirty="0" smtClean="0">
                <a:hlinkClick r:id="rId6"/>
              </a:rPr>
              <a:t>http://www.unterricht-finanzen.de/static/videos/video6_Einheit_1.mp4</a:t>
            </a:r>
            <a:endParaRPr lang="de-DE" dirty="0" smtClean="0"/>
          </a:p>
          <a:p>
            <a:endParaRPr lang="de-DE" dirty="0"/>
          </a:p>
        </p:txBody>
      </p:sp>
      <p:sp>
        <p:nvSpPr>
          <p:cNvPr id="7" name="Rechteck 6"/>
          <p:cNvSpPr/>
          <p:nvPr/>
        </p:nvSpPr>
        <p:spPr>
          <a:xfrm>
            <a:off x="453957" y="6399309"/>
            <a:ext cx="10630599" cy="246221"/>
          </a:xfrm>
          <a:prstGeom prst="rect">
            <a:avLst/>
          </a:prstGeom>
        </p:spPr>
        <p:txBody>
          <a:bodyPr wrap="square">
            <a:spAutoFit/>
          </a:bodyPr>
          <a:lstStyle/>
          <a:p>
            <a:r>
              <a:rPr lang="de-DE" sz="1000" dirty="0" smtClean="0"/>
              <a:t>Quelle: </a:t>
            </a:r>
            <a:r>
              <a:rPr lang="de-DE" sz="1000" dirty="0" err="1" smtClean="0"/>
              <a:t>Youtube</a:t>
            </a:r>
            <a:endParaRPr lang="de-DE" sz="1000" dirty="0"/>
          </a:p>
        </p:txBody>
      </p:sp>
      <p:pic>
        <p:nvPicPr>
          <p:cNvPr id="8" name="Grafik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3957" y="3574550"/>
            <a:ext cx="2160000" cy="2160000"/>
          </a:xfrm>
          <a:prstGeom prst="rect">
            <a:avLst/>
          </a:prstGeom>
        </p:spPr>
      </p:pic>
    </p:spTree>
    <p:extLst>
      <p:ext uri="{BB962C8B-B14F-4D97-AF65-F5344CB8AC3E}">
        <p14:creationId xmlns:p14="http://schemas.microsoft.com/office/powerpoint/2010/main" val="18984652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geldlehrer</a:t>
            </a:r>
            <a:r>
              <a:rPr lang="de-DE" dirty="0"/>
              <a:t> </a:t>
            </a:r>
            <a:r>
              <a:rPr lang="de-DE" dirty="0" err="1"/>
              <a:t>e.v.</a:t>
            </a:r>
            <a:r>
              <a:rPr lang="de-DE" dirty="0" smtClean="0"/>
              <a:t/>
            </a:r>
            <a:br>
              <a:rPr lang="de-DE" dirty="0" smtClean="0"/>
            </a:br>
            <a:r>
              <a:rPr lang="de-DE" dirty="0" smtClean="0"/>
              <a:t>Was meint ihr?</a:t>
            </a:r>
            <a:endParaRPr lang="de-DE" dirty="0"/>
          </a:p>
        </p:txBody>
      </p:sp>
      <p:pic>
        <p:nvPicPr>
          <p:cNvPr id="4" name="videoplayback">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640131" y="2068287"/>
            <a:ext cx="6911731" cy="3887849"/>
          </a:xfrm>
        </p:spPr>
      </p:pic>
      <p:sp>
        <p:nvSpPr>
          <p:cNvPr id="3" name="Foliennummernplatzhalter 2"/>
          <p:cNvSpPr>
            <a:spLocks noGrp="1"/>
          </p:cNvSpPr>
          <p:nvPr>
            <p:ph type="sldNum" sz="quarter" idx="8"/>
          </p:nvPr>
        </p:nvSpPr>
        <p:spPr/>
        <p:txBody>
          <a:bodyPr/>
          <a:lstStyle/>
          <a:p>
            <a:pPr lvl="0"/>
            <a:fld id="{6E154F32-F82E-450E-8AD5-31E12806E2DE}" type="slidenum">
              <a:rPr lang="de-DE" smtClean="0"/>
              <a:t>26</a:t>
            </a:fld>
            <a:endParaRPr lang="de-DE"/>
          </a:p>
        </p:txBody>
      </p:sp>
      <p:sp>
        <p:nvSpPr>
          <p:cNvPr id="6" name="Rechteck 5"/>
          <p:cNvSpPr/>
          <p:nvPr/>
        </p:nvSpPr>
        <p:spPr>
          <a:xfrm>
            <a:off x="453958" y="5956136"/>
            <a:ext cx="10630599" cy="646331"/>
          </a:xfrm>
          <a:prstGeom prst="rect">
            <a:avLst/>
          </a:prstGeom>
        </p:spPr>
        <p:txBody>
          <a:bodyPr wrap="square">
            <a:spAutoFit/>
          </a:bodyPr>
          <a:lstStyle/>
          <a:p>
            <a:r>
              <a:rPr lang="de-DE" dirty="0" smtClean="0">
                <a:hlinkClick r:id="rId6"/>
              </a:rPr>
              <a:t>http://www.unterricht-finanzen.de/static/videos/video7_Einheit_1.mp4</a:t>
            </a:r>
            <a:endParaRPr lang="de-DE" dirty="0" smtClean="0"/>
          </a:p>
          <a:p>
            <a:endParaRPr lang="de-DE" dirty="0"/>
          </a:p>
        </p:txBody>
      </p:sp>
      <p:sp>
        <p:nvSpPr>
          <p:cNvPr id="7" name="Rechteck 6"/>
          <p:cNvSpPr/>
          <p:nvPr/>
        </p:nvSpPr>
        <p:spPr>
          <a:xfrm>
            <a:off x="453957" y="6399309"/>
            <a:ext cx="10630599" cy="246221"/>
          </a:xfrm>
          <a:prstGeom prst="rect">
            <a:avLst/>
          </a:prstGeom>
        </p:spPr>
        <p:txBody>
          <a:bodyPr wrap="square">
            <a:spAutoFit/>
          </a:bodyPr>
          <a:lstStyle/>
          <a:p>
            <a:r>
              <a:rPr lang="de-DE" sz="1000" dirty="0" smtClean="0"/>
              <a:t>Quelle: </a:t>
            </a:r>
            <a:r>
              <a:rPr lang="de-DE" sz="1000" dirty="0" err="1" smtClean="0"/>
              <a:t>Youtube</a:t>
            </a:r>
            <a:r>
              <a:rPr lang="de-DE" sz="1000" dirty="0"/>
              <a:t> bzw. </a:t>
            </a:r>
            <a:r>
              <a:rPr lang="de-DE" sz="1000" dirty="0" smtClean="0"/>
              <a:t>geldlehrer.org</a:t>
            </a:r>
            <a:endParaRPr lang="de-DE" sz="1000" dirty="0"/>
          </a:p>
        </p:txBody>
      </p:sp>
      <p:pic>
        <p:nvPicPr>
          <p:cNvPr id="8" name="Grafik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3957" y="3796136"/>
            <a:ext cx="2160000" cy="2160000"/>
          </a:xfrm>
          <a:prstGeom prst="rect">
            <a:avLst/>
          </a:prstGeom>
        </p:spPr>
      </p:pic>
    </p:spTree>
    <p:extLst>
      <p:ext uri="{BB962C8B-B14F-4D97-AF65-F5344CB8AC3E}">
        <p14:creationId xmlns:p14="http://schemas.microsoft.com/office/powerpoint/2010/main" val="12041590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100000">
                <p:cTn id="7" fill="hold" display="0">
                  <p:stCondLst>
                    <p:cond delay="indefinite"/>
                  </p:stCondLst>
                </p:cTn>
                <p:tgtEl>
                  <p:spTgt spid="4"/>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smtClean="0"/>
              <a:t>Geldlehrer </a:t>
            </a:r>
            <a:r>
              <a:rPr lang="de-DE" dirty="0" err="1" smtClean="0"/>
              <a:t>e.v.</a:t>
            </a:r>
            <a:r>
              <a:rPr lang="de-DE" dirty="0" smtClean="0"/>
              <a:t/>
            </a:r>
            <a:br>
              <a:rPr lang="de-DE" dirty="0" smtClean="0"/>
            </a:br>
            <a:r>
              <a:rPr lang="de-DE" dirty="0" smtClean="0"/>
              <a:t>Vorsicht</a:t>
            </a:r>
            <a:endParaRPr lang="de-DE" dirty="0"/>
          </a:p>
        </p:txBody>
      </p:sp>
      <p:sp>
        <p:nvSpPr>
          <p:cNvPr id="3" name="Inhaltsplatzhalter 2"/>
          <p:cNvSpPr>
            <a:spLocks noGrp="1"/>
          </p:cNvSpPr>
          <p:nvPr>
            <p:ph idx="1"/>
          </p:nvPr>
        </p:nvSpPr>
        <p:spPr>
          <a:xfrm>
            <a:off x="581192" y="1934595"/>
            <a:ext cx="11029611" cy="4140449"/>
          </a:xfrm>
        </p:spPr>
        <p:txBody>
          <a:bodyPr>
            <a:normAutofit fontScale="77500" lnSpcReduction="20000"/>
          </a:bodyPr>
          <a:lstStyle/>
          <a:p>
            <a:pPr marL="0" indent="0">
              <a:buNone/>
            </a:pPr>
            <a:r>
              <a:rPr lang="de-DE" dirty="0" smtClean="0"/>
              <a:t>Quelle</a:t>
            </a:r>
            <a:r>
              <a:rPr lang="de-DE" dirty="0"/>
              <a:t>: Verbraucherzentrale Bundesverband </a:t>
            </a:r>
            <a:r>
              <a:rPr lang="de-DE" dirty="0" err="1" smtClean="0"/>
              <a:t>e.V</a:t>
            </a:r>
            <a:endParaRPr lang="de-DE" dirty="0"/>
          </a:p>
          <a:p>
            <a:pPr marL="0" indent="0">
              <a:buNone/>
            </a:pPr>
            <a:r>
              <a:rPr lang="de-DE" sz="1400" dirty="0"/>
              <a:t>https://</a:t>
            </a:r>
            <a:r>
              <a:rPr lang="de-DE" sz="1400" dirty="0" smtClean="0"/>
              <a:t>www.verbraucherbildung.de/sites/default/files/downloads/2014-01-30_unterrichtsmaterialien_unter_der_lupe_korr.pdf</a:t>
            </a:r>
            <a:endParaRPr lang="de-DE" sz="1400" dirty="0"/>
          </a:p>
          <a:p>
            <a:pPr marL="0" indent="0">
              <a:buNone/>
            </a:pPr>
            <a:r>
              <a:rPr lang="de-DE" dirty="0" smtClean="0"/>
              <a:t>…</a:t>
            </a:r>
            <a:endParaRPr lang="de-DE" dirty="0"/>
          </a:p>
          <a:p>
            <a:pPr marL="0" indent="0">
              <a:buNone/>
            </a:pPr>
            <a:r>
              <a:rPr lang="de-DE" dirty="0"/>
              <a:t>Dass </a:t>
            </a:r>
            <a:r>
              <a:rPr lang="de-DE" sz="2100" b="1" dirty="0">
                <a:solidFill>
                  <a:srgbClr val="4D1434"/>
                </a:solidFill>
              </a:rPr>
              <a:t>„Experten/-innen“ aus Firmen in die Schulen kommen und dort den Unterricht gestalten</a:t>
            </a:r>
            <a:r>
              <a:rPr lang="de-DE" dirty="0"/>
              <a:t>, ist kein Einzelfall. So schickt beispielsweise die „</a:t>
            </a:r>
            <a:r>
              <a:rPr lang="de-DE" dirty="0" err="1"/>
              <a:t>My</a:t>
            </a:r>
            <a:r>
              <a:rPr lang="de-DE" dirty="0"/>
              <a:t> </a:t>
            </a:r>
            <a:r>
              <a:rPr lang="de-DE" dirty="0" err="1"/>
              <a:t>Finance</a:t>
            </a:r>
            <a:r>
              <a:rPr lang="de-DE" dirty="0"/>
              <a:t> Coach“- Stiftung, gegründet von der Allianz-Versicherung, der Unternehmensberatung McKinsey &amp; Company und der Marketing-Agentur Grey, Versicherungsvertreter mit den hauseigenen Unterrichtsmaterialien in die Schulen. Diese informieren dort die Schüler/-innen über Finanzanlagen oder Versicherungen. </a:t>
            </a:r>
          </a:p>
          <a:p>
            <a:pPr marL="0" indent="0">
              <a:buNone/>
            </a:pPr>
            <a:r>
              <a:rPr lang="de-DE" dirty="0"/>
              <a:t>Neben der – in diesem Fall – nur „ausreichenden“ Qualität der Materialien, liegt die </a:t>
            </a:r>
            <a:r>
              <a:rPr lang="de-DE" sz="1900" b="1" dirty="0">
                <a:solidFill>
                  <a:srgbClr val="4D1434"/>
                </a:solidFill>
              </a:rPr>
              <a:t>K</a:t>
            </a:r>
            <a:r>
              <a:rPr lang="de-DE" sz="2100" b="1" dirty="0">
                <a:solidFill>
                  <a:srgbClr val="4D1434"/>
                </a:solidFill>
              </a:rPr>
              <a:t>ritik im unmittelbaren Zugriff der Unternehmensmitarbeiter/-innen auf die Schülerschaft</a:t>
            </a:r>
            <a:r>
              <a:rPr lang="de-DE" dirty="0"/>
              <a:t>. Ob hier objektiv und interessensneutral informiert wird, darf zumindest bezweifelt werden</a:t>
            </a:r>
            <a:r>
              <a:rPr lang="de-DE" dirty="0" smtClean="0"/>
              <a:t>.</a:t>
            </a:r>
            <a:endParaRPr lang="de-DE" dirty="0"/>
          </a:p>
          <a:p>
            <a:pPr marL="0" indent="0">
              <a:buNone/>
            </a:pPr>
            <a:r>
              <a:rPr lang="de-DE" dirty="0"/>
              <a:t>Auch die sogenannten </a:t>
            </a:r>
            <a:r>
              <a:rPr lang="de-DE" sz="2100" b="1" dirty="0">
                <a:solidFill>
                  <a:srgbClr val="4D1434"/>
                </a:solidFill>
              </a:rPr>
              <a:t>„Geldlehrer“ arbeiten mit der Möglichkeit der direkten Einflussnahme</a:t>
            </a:r>
            <a:r>
              <a:rPr lang="de-DE" dirty="0"/>
              <a:t>. In diesem Fall handelt es sich um freie Finanzdienstleister, die den Kindern „Geldunterricht“ erteilen, der für die Schulen kostenfrei ist. Im Gegenzug verpflichten sich die Schulen, für mindestens zwei positive Artikel in der lokalen Presse über den jeweiligen Finanzdienstleister zu sorgen. Wenn dann noch die Schüler/-innen mit der Aufgabe nach Hause kommen, den Rentenbescheid der Eltern nachzurechnen und – bei einem vielleicht ernüchternden Ergebnis – </a:t>
            </a:r>
            <a:r>
              <a:rPr lang="de-DE" sz="2100" b="1" dirty="0">
                <a:solidFill>
                  <a:srgbClr val="4D1434"/>
                </a:solidFill>
              </a:rPr>
              <a:t>die Visitenkarte des Geldlehrers auf dem Tisch liegt, ist klar, wohin die Eltern sich bei der nächsten Finanzberatung wenden sollen</a:t>
            </a:r>
            <a:r>
              <a:rPr lang="de-DE" dirty="0"/>
              <a:t>. </a:t>
            </a:r>
          </a:p>
          <a:p>
            <a:pPr marL="0" indent="0">
              <a:buNone/>
            </a:pPr>
            <a:r>
              <a:rPr lang="de-DE" dirty="0" smtClean="0"/>
              <a:t>…</a:t>
            </a:r>
            <a:endParaRPr lang="de-DE" dirty="0"/>
          </a:p>
        </p:txBody>
      </p:sp>
      <p:sp>
        <p:nvSpPr>
          <p:cNvPr id="4" name="Foliennummernplatzhalter 3"/>
          <p:cNvSpPr>
            <a:spLocks noGrp="1"/>
          </p:cNvSpPr>
          <p:nvPr>
            <p:ph type="sldNum" sz="quarter" idx="8"/>
          </p:nvPr>
        </p:nvSpPr>
        <p:spPr/>
        <p:txBody>
          <a:bodyPr/>
          <a:lstStyle/>
          <a:p>
            <a:pPr lvl="0"/>
            <a:fld id="{6E154F32-F82E-450E-8AD5-31E12806E2DE}" type="slidenum">
              <a:rPr lang="de-DE" smtClean="0"/>
              <a:t>27</a:t>
            </a:fld>
            <a:endParaRPr lang="de-DE"/>
          </a:p>
        </p:txBody>
      </p:sp>
      <p:sp>
        <p:nvSpPr>
          <p:cNvPr id="7" name="Textfeld 6"/>
          <p:cNvSpPr txBox="1"/>
          <p:nvPr/>
        </p:nvSpPr>
        <p:spPr>
          <a:xfrm>
            <a:off x="581183" y="5951933"/>
            <a:ext cx="10237505" cy="369332"/>
          </a:xfrm>
          <a:prstGeom prst="rect">
            <a:avLst/>
          </a:prstGeom>
          <a:solidFill>
            <a:srgbClr val="4D1434"/>
          </a:solidFill>
          <a:effectLst>
            <a:outerShdw blurRad="50800" dist="38100" dir="2700000" algn="tl" rotWithShape="0">
              <a:prstClr val="black">
                <a:alpha val="40000"/>
              </a:prstClr>
            </a:outerShdw>
          </a:effectLst>
        </p:spPr>
        <p:txBody>
          <a:bodyPr wrap="square" rtlCol="0">
            <a:spAutoFit/>
          </a:bodyPr>
          <a:lstStyle>
            <a:defPPr>
              <a:defRPr lang="de-DE"/>
            </a:defPPr>
            <a:lvl1pPr>
              <a:defRPr>
                <a:solidFill>
                  <a:schemeClr val="bg1"/>
                </a:solidFill>
              </a:defRPr>
            </a:lvl1pPr>
          </a:lstStyle>
          <a:p>
            <a:r>
              <a:rPr lang="de-DE" dirty="0"/>
              <a:t>Merke: Achte auf die Unabhängigkeit!</a:t>
            </a:r>
          </a:p>
        </p:txBody>
      </p:sp>
    </p:spTree>
    <p:extLst>
      <p:ext uri="{BB962C8B-B14F-4D97-AF65-F5344CB8AC3E}">
        <p14:creationId xmlns:p14="http://schemas.microsoft.com/office/powerpoint/2010/main" val="28685255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Begrifflichkeiten</a:t>
            </a:r>
            <a:br>
              <a:rPr lang="de-DE" dirty="0" smtClean="0"/>
            </a:br>
            <a:endParaRPr lang="de-DE" dirty="0"/>
          </a:p>
        </p:txBody>
      </p:sp>
      <p:sp>
        <p:nvSpPr>
          <p:cNvPr id="3" name="Foliennummernplatzhalter 2"/>
          <p:cNvSpPr>
            <a:spLocks noGrp="1"/>
          </p:cNvSpPr>
          <p:nvPr>
            <p:ph type="sldNum" sz="quarter" idx="8"/>
          </p:nvPr>
        </p:nvSpPr>
        <p:spPr/>
        <p:txBody>
          <a:bodyPr/>
          <a:lstStyle/>
          <a:p>
            <a:pPr lvl="0"/>
            <a:fld id="{6E154F32-F82E-450E-8AD5-31E12806E2DE}" type="slidenum">
              <a:rPr lang="de-DE" smtClean="0"/>
              <a:t>28</a:t>
            </a:fld>
            <a:endParaRPr lang="de-DE"/>
          </a:p>
        </p:txBody>
      </p:sp>
      <p:sp>
        <p:nvSpPr>
          <p:cNvPr id="20" name="Inhaltsplatzhalter 2"/>
          <p:cNvSpPr>
            <a:spLocks noGrp="1"/>
          </p:cNvSpPr>
          <p:nvPr>
            <p:ph idx="1"/>
          </p:nvPr>
        </p:nvSpPr>
        <p:spPr>
          <a:xfrm>
            <a:off x="581192" y="2180496"/>
            <a:ext cx="11029611" cy="3678302"/>
          </a:xfrm>
        </p:spPr>
        <p:txBody>
          <a:bodyPr/>
          <a:lstStyle/>
          <a:p>
            <a:r>
              <a:rPr lang="de-DE" dirty="0" smtClean="0"/>
              <a:t>Zins / Verzinsung</a:t>
            </a:r>
          </a:p>
          <a:p>
            <a:r>
              <a:rPr lang="de-DE" dirty="0" smtClean="0"/>
              <a:t>Rendite</a:t>
            </a:r>
          </a:p>
          <a:p>
            <a:r>
              <a:rPr lang="de-DE" dirty="0" smtClean="0"/>
              <a:t>Ertrag / Kapitalertrag</a:t>
            </a:r>
          </a:p>
          <a:p>
            <a:r>
              <a:rPr lang="de-DE" dirty="0" smtClean="0"/>
              <a:t>Inflation</a:t>
            </a:r>
          </a:p>
          <a:p>
            <a:r>
              <a:rPr lang="de-DE" dirty="0" smtClean="0"/>
              <a:t>Kreditzins</a:t>
            </a:r>
          </a:p>
          <a:p>
            <a:r>
              <a:rPr lang="de-DE" dirty="0" smtClean="0"/>
              <a:t>Hypothekenzins</a:t>
            </a:r>
          </a:p>
          <a:p>
            <a:r>
              <a:rPr lang="de-DE" dirty="0" smtClean="0"/>
              <a:t>Zinslast</a:t>
            </a:r>
          </a:p>
          <a:p>
            <a:endParaRPr lang="de-DE" dirty="0" smtClean="0"/>
          </a:p>
        </p:txBody>
      </p:sp>
    </p:spTree>
    <p:extLst>
      <p:ext uri="{BB962C8B-B14F-4D97-AF65-F5344CB8AC3E}">
        <p14:creationId xmlns:p14="http://schemas.microsoft.com/office/powerpoint/2010/main" val="15002463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hteck 28"/>
          <p:cNvSpPr/>
          <p:nvPr/>
        </p:nvSpPr>
        <p:spPr>
          <a:xfrm>
            <a:off x="5084454" y="3454874"/>
            <a:ext cx="2016000" cy="1692000"/>
          </a:xfrm>
          <a:prstGeom prst="rect">
            <a:avLst/>
          </a:prstGeom>
          <a:solidFill>
            <a:schemeClr val="accent1">
              <a:lumMod val="40000"/>
              <a:lumOff val="60000"/>
            </a:schemeClr>
          </a:solid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title"/>
          </p:nvPr>
        </p:nvSpPr>
        <p:spPr/>
        <p:txBody>
          <a:bodyPr/>
          <a:lstStyle/>
          <a:p>
            <a:r>
              <a:rPr lang="de-DE" dirty="0" smtClean="0"/>
              <a:t>VORSORGE</a:t>
            </a:r>
            <a:r>
              <a:rPr lang="de-DE" dirty="0" smtClean="0"/>
              <a:t/>
            </a:r>
            <a:br>
              <a:rPr lang="de-DE" dirty="0" smtClean="0"/>
            </a:br>
            <a:r>
              <a:rPr lang="de-DE" dirty="0" smtClean="0"/>
              <a:t>Monatsplanung - 15</a:t>
            </a:r>
            <a:r>
              <a:rPr lang="de-DE" dirty="0" smtClean="0"/>
              <a:t>% Sparquote</a:t>
            </a:r>
            <a:endParaRPr lang="de-DE" dirty="0"/>
          </a:p>
        </p:txBody>
      </p:sp>
      <p:pic>
        <p:nvPicPr>
          <p:cNvPr id="1028" name="Picture 4" descr="Sparschwein Sparschwein Clipart Geld Clipart Sofort Bild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81544" y="3366885"/>
            <a:ext cx="1976758" cy="1482568"/>
          </a:xfrm>
          <a:prstGeom prst="rect">
            <a:avLst/>
          </a:prstGeom>
          <a:noFill/>
          <a:extLst>
            <a:ext uri="{909E8E84-426E-40DD-AFC4-6F175D3DCCD1}">
              <a14:hiddenFill xmlns:a14="http://schemas.microsoft.com/office/drawing/2010/main">
                <a:solidFill>
                  <a:srgbClr val="FFFFFF"/>
                </a:solidFill>
              </a14:hiddenFill>
            </a:ext>
          </a:extLst>
        </p:spPr>
      </p:pic>
      <p:sp>
        <p:nvSpPr>
          <p:cNvPr id="51" name="Ellipse 50"/>
          <p:cNvSpPr/>
          <p:nvPr/>
        </p:nvSpPr>
        <p:spPr>
          <a:xfrm>
            <a:off x="8949570" y="4116947"/>
            <a:ext cx="1297538" cy="17350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Foliennummernplatzhalter 2"/>
          <p:cNvSpPr>
            <a:spLocks noGrp="1"/>
          </p:cNvSpPr>
          <p:nvPr>
            <p:ph type="sldNum" sz="quarter" idx="8"/>
          </p:nvPr>
        </p:nvSpPr>
        <p:spPr/>
        <p:txBody>
          <a:bodyPr/>
          <a:lstStyle/>
          <a:p>
            <a:pPr lvl="0"/>
            <a:fld id="{6E154F32-F82E-450E-8AD5-31E12806E2DE}" type="slidenum">
              <a:rPr lang="de-DE" smtClean="0"/>
              <a:t>29</a:t>
            </a:fld>
            <a:endParaRPr lang="de-DE"/>
          </a:p>
        </p:txBody>
      </p:sp>
      <p:sp>
        <p:nvSpPr>
          <p:cNvPr id="5" name="Rechteck 4"/>
          <p:cNvSpPr/>
          <p:nvPr/>
        </p:nvSpPr>
        <p:spPr>
          <a:xfrm>
            <a:off x="1654333" y="3265477"/>
            <a:ext cx="2055895" cy="1900866"/>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p:cNvSpPr/>
          <p:nvPr/>
        </p:nvSpPr>
        <p:spPr>
          <a:xfrm>
            <a:off x="1744974" y="3540504"/>
            <a:ext cx="1965254" cy="1617743"/>
          </a:xfrm>
          <a:prstGeom prst="rect">
            <a:avLst/>
          </a:prstGeom>
          <a:solidFill>
            <a:schemeClr val="accent1">
              <a:lumMod val="40000"/>
              <a:lumOff val="60000"/>
            </a:schemeClr>
          </a:solid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p:cNvSpPr/>
          <p:nvPr/>
        </p:nvSpPr>
        <p:spPr>
          <a:xfrm>
            <a:off x="1903273" y="3204585"/>
            <a:ext cx="1648656" cy="338554"/>
          </a:xfrm>
          <a:prstGeom prst="rect">
            <a:avLst/>
          </a:prstGeom>
        </p:spPr>
        <p:txBody>
          <a:bodyPr wrap="none">
            <a:spAutoFit/>
          </a:bodyPr>
          <a:lstStyle/>
          <a:p>
            <a:r>
              <a:rPr lang="de-DE" sz="1600" dirty="0" smtClean="0">
                <a:ln w="0"/>
                <a:effectLst>
                  <a:outerShdw blurRad="38100" dist="19050" dir="2700000" algn="tl" rotWithShape="0">
                    <a:schemeClr val="dk1">
                      <a:alpha val="40000"/>
                    </a:schemeClr>
                  </a:outerShdw>
                </a:effectLst>
              </a:rPr>
              <a:t>Netto Einnahmen</a:t>
            </a:r>
            <a:endParaRPr lang="de-DE" sz="1600" dirty="0"/>
          </a:p>
        </p:txBody>
      </p:sp>
      <p:sp>
        <p:nvSpPr>
          <p:cNvPr id="9" name="Rechteck 8"/>
          <p:cNvSpPr/>
          <p:nvPr/>
        </p:nvSpPr>
        <p:spPr>
          <a:xfrm>
            <a:off x="2177614" y="4063623"/>
            <a:ext cx="998415" cy="338554"/>
          </a:xfrm>
          <a:prstGeom prst="rect">
            <a:avLst/>
          </a:prstGeom>
        </p:spPr>
        <p:txBody>
          <a:bodyPr wrap="none">
            <a:spAutoFit/>
          </a:bodyPr>
          <a:lstStyle/>
          <a:p>
            <a:r>
              <a:rPr lang="de-DE" sz="1600" dirty="0">
                <a:ln w="0"/>
                <a:effectLst>
                  <a:outerShdw blurRad="38100" dist="19050" dir="2700000" algn="tl" rotWithShape="0">
                    <a:schemeClr val="dk1">
                      <a:alpha val="40000"/>
                    </a:schemeClr>
                  </a:outerShdw>
                </a:effectLst>
              </a:rPr>
              <a:t>Ausgaben</a:t>
            </a:r>
            <a:endParaRPr lang="de-DE" sz="1600" dirty="0"/>
          </a:p>
        </p:txBody>
      </p:sp>
      <p:sp>
        <p:nvSpPr>
          <p:cNvPr id="25" name="Rechteck 24"/>
          <p:cNvSpPr/>
          <p:nvPr/>
        </p:nvSpPr>
        <p:spPr>
          <a:xfrm>
            <a:off x="5111457" y="4404559"/>
            <a:ext cx="1960744" cy="712178"/>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hteck 12"/>
          <p:cNvSpPr/>
          <p:nvPr/>
        </p:nvSpPr>
        <p:spPr>
          <a:xfrm>
            <a:off x="5111458" y="3483492"/>
            <a:ext cx="1960743" cy="910800"/>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9"/>
          <p:cNvSpPr/>
          <p:nvPr/>
        </p:nvSpPr>
        <p:spPr>
          <a:xfrm>
            <a:off x="5512655" y="3769615"/>
            <a:ext cx="1081065" cy="338554"/>
          </a:xfrm>
          <a:prstGeom prst="rect">
            <a:avLst/>
          </a:prstGeom>
        </p:spPr>
        <p:txBody>
          <a:bodyPr wrap="none">
            <a:spAutoFit/>
          </a:bodyPr>
          <a:lstStyle/>
          <a:p>
            <a:r>
              <a:rPr lang="de-DE" sz="1600" dirty="0" smtClean="0">
                <a:ln w="0"/>
                <a:effectLst>
                  <a:outerShdw blurRad="38100" dist="19050" dir="2700000" algn="tl" rotWithShape="0">
                    <a:schemeClr val="dk1">
                      <a:alpha val="40000"/>
                    </a:schemeClr>
                  </a:outerShdw>
                </a:effectLst>
              </a:rPr>
              <a:t>Ges. Rente</a:t>
            </a:r>
            <a:endParaRPr lang="de-DE" sz="1600" dirty="0"/>
          </a:p>
        </p:txBody>
      </p:sp>
      <p:sp>
        <p:nvSpPr>
          <p:cNvPr id="12" name="Rechteck 11"/>
          <p:cNvSpPr/>
          <p:nvPr/>
        </p:nvSpPr>
        <p:spPr>
          <a:xfrm>
            <a:off x="5277047" y="4587000"/>
            <a:ext cx="1552283" cy="338554"/>
          </a:xfrm>
          <a:prstGeom prst="rect">
            <a:avLst/>
          </a:prstGeom>
        </p:spPr>
        <p:txBody>
          <a:bodyPr wrap="none">
            <a:spAutoFit/>
          </a:bodyPr>
          <a:lstStyle/>
          <a:p>
            <a:pPr algn="ctr"/>
            <a:r>
              <a:rPr lang="de-DE" sz="1600" dirty="0">
                <a:ln w="0"/>
                <a:effectLst>
                  <a:outerShdw blurRad="38100" dist="19050" dir="2700000" algn="tl" rotWithShape="0">
                    <a:schemeClr val="dk1">
                      <a:alpha val="40000"/>
                    </a:schemeClr>
                  </a:outerShdw>
                </a:effectLst>
              </a:rPr>
              <a:t>Private</a:t>
            </a:r>
            <a:r>
              <a:rPr lang="de-DE" sz="1600" i="1" dirty="0">
                <a:ln w="0"/>
                <a:effectLst>
                  <a:outerShdw blurRad="38100" dist="19050" dir="2700000" algn="tl" rotWithShape="0">
                    <a:schemeClr val="dk1">
                      <a:alpha val="40000"/>
                    </a:schemeClr>
                  </a:outerShdw>
                </a:effectLst>
              </a:rPr>
              <a:t> </a:t>
            </a:r>
            <a:r>
              <a:rPr lang="de-DE" sz="1600" dirty="0">
                <a:ln w="0"/>
                <a:effectLst>
                  <a:outerShdw blurRad="38100" dist="19050" dir="2700000" algn="tl" rotWithShape="0">
                    <a:schemeClr val="dk1">
                      <a:alpha val="40000"/>
                    </a:schemeClr>
                  </a:outerShdw>
                </a:effectLst>
              </a:rPr>
              <a:t>Vorsorge</a:t>
            </a:r>
          </a:p>
        </p:txBody>
      </p:sp>
      <p:sp>
        <p:nvSpPr>
          <p:cNvPr id="34" name="Nach unten gekrümmter Pfeil 33"/>
          <p:cNvSpPr/>
          <p:nvPr/>
        </p:nvSpPr>
        <p:spPr>
          <a:xfrm flipH="1" flipV="1">
            <a:off x="6304263" y="5077457"/>
            <a:ext cx="3383589" cy="1016446"/>
          </a:xfrm>
          <a:prstGeom prst="curvedDownArrow">
            <a:avLst/>
          </a:prstGeom>
          <a:solidFill>
            <a:srgbClr val="4D143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9" name="Textfeld 18"/>
          <p:cNvSpPr txBox="1"/>
          <p:nvPr/>
        </p:nvSpPr>
        <p:spPr>
          <a:xfrm>
            <a:off x="1648873" y="5216348"/>
            <a:ext cx="2055895" cy="369332"/>
          </a:xfrm>
          <a:prstGeom prst="rect">
            <a:avLst/>
          </a:prstGeom>
          <a:noFill/>
        </p:spPr>
        <p:txBody>
          <a:bodyPr wrap="square" rtlCol="0">
            <a:spAutoFit/>
          </a:bodyPr>
          <a:lstStyle/>
          <a:p>
            <a:r>
              <a:rPr lang="de-DE" dirty="0" smtClean="0"/>
              <a:t>Arbeitsleben</a:t>
            </a:r>
            <a:endParaRPr lang="de-DE" dirty="0"/>
          </a:p>
        </p:txBody>
      </p:sp>
      <p:sp>
        <p:nvSpPr>
          <p:cNvPr id="35" name="Textfeld 34"/>
          <p:cNvSpPr txBox="1"/>
          <p:nvPr/>
        </p:nvSpPr>
        <p:spPr>
          <a:xfrm>
            <a:off x="5025242" y="5216348"/>
            <a:ext cx="2055895" cy="369332"/>
          </a:xfrm>
          <a:prstGeom prst="rect">
            <a:avLst/>
          </a:prstGeom>
          <a:noFill/>
        </p:spPr>
        <p:txBody>
          <a:bodyPr wrap="square" rtlCol="0">
            <a:spAutoFit/>
          </a:bodyPr>
          <a:lstStyle/>
          <a:p>
            <a:r>
              <a:rPr lang="de-DE" dirty="0" smtClean="0"/>
              <a:t>Rentenbezug</a:t>
            </a:r>
            <a:endParaRPr lang="de-DE" dirty="0"/>
          </a:p>
        </p:txBody>
      </p:sp>
      <p:sp>
        <p:nvSpPr>
          <p:cNvPr id="36" name="Nach unten gekrümmter Pfeil 35"/>
          <p:cNvSpPr/>
          <p:nvPr/>
        </p:nvSpPr>
        <p:spPr>
          <a:xfrm rot="10800000" flipH="1" flipV="1">
            <a:off x="2514599" y="2191968"/>
            <a:ext cx="7196233" cy="1016446"/>
          </a:xfrm>
          <a:prstGeom prst="curvedDownArrow">
            <a:avLst/>
          </a:prstGeom>
          <a:solidFill>
            <a:srgbClr val="4D143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Tree>
    <p:extLst>
      <p:ext uri="{BB962C8B-B14F-4D97-AF65-F5344CB8AC3E}">
        <p14:creationId xmlns:p14="http://schemas.microsoft.com/office/powerpoint/2010/main" val="18355444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02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51" grpId="0" animBg="1"/>
      <p:bldP spid="5" grpId="0" animBg="1"/>
      <p:bldP spid="7" grpId="0" animBg="1"/>
      <p:bldP spid="8" grpId="0"/>
      <p:bldP spid="9" grpId="0"/>
      <p:bldP spid="25" grpId="0" animBg="1"/>
      <p:bldP spid="13" grpId="0" animBg="1"/>
      <p:bldP spid="10" grpId="0"/>
      <p:bldP spid="12" grpId="0"/>
      <p:bldP spid="34" grpId="0" animBg="1"/>
      <p:bldP spid="19" grpId="0"/>
      <p:bldP spid="35" grpId="0"/>
      <p:bldP spid="3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name="Slide7">
    <p:spTree>
      <p:nvGrpSpPr>
        <p:cNvPr id="1" name=""/>
        <p:cNvGrpSpPr/>
        <p:nvPr/>
      </p:nvGrpSpPr>
      <p:grpSpPr>
        <a:xfrm>
          <a:off x="0" y="0"/>
          <a:ext cx="0" cy="0"/>
          <a:chOff x="0" y="0"/>
          <a:chExt cx="0" cy="0"/>
        </a:xfrm>
      </p:grpSpPr>
      <p:sp>
        <p:nvSpPr>
          <p:cNvPr id="2" name="Titel 1"/>
          <p:cNvSpPr txBox="1">
            <a:spLocks noGrp="1"/>
          </p:cNvSpPr>
          <p:nvPr>
            <p:ph type="title"/>
          </p:nvPr>
        </p:nvSpPr>
        <p:spPr/>
        <p:txBody>
          <a:bodyPr/>
          <a:lstStyle/>
          <a:p>
            <a:pPr lvl="0"/>
            <a:r>
              <a:rPr lang="de-DE" dirty="0" smtClean="0"/>
              <a:t>Vorstellungsrunde</a:t>
            </a:r>
            <a:endParaRPr lang="de-DE" dirty="0"/>
          </a:p>
        </p:txBody>
      </p:sp>
      <p:pic>
        <p:nvPicPr>
          <p:cNvPr id="3" name="Grafik 4"/>
          <p:cNvPicPr>
            <a:picLocks noChangeAspect="1"/>
          </p:cNvPicPr>
          <p:nvPr/>
        </p:nvPicPr>
        <p:blipFill>
          <a:blip r:embed="rId3"/>
          <a:stretch>
            <a:fillRect/>
          </a:stretch>
        </p:blipFill>
        <p:spPr>
          <a:xfrm rot="5400013">
            <a:off x="-53786" y="2491018"/>
            <a:ext cx="2400300" cy="1349983"/>
          </a:xfrm>
          <a:prstGeom prst="rect">
            <a:avLst/>
          </a:prstGeom>
          <a:noFill/>
          <a:ln cap="flat">
            <a:noFill/>
          </a:ln>
        </p:spPr>
      </p:pic>
      <p:pic>
        <p:nvPicPr>
          <p:cNvPr id="4" name="Grafik 5"/>
          <p:cNvPicPr>
            <a:picLocks noChangeAspect="1"/>
          </p:cNvPicPr>
          <p:nvPr/>
        </p:nvPicPr>
        <p:blipFill>
          <a:blip r:embed="rId4"/>
          <a:stretch>
            <a:fillRect/>
          </a:stretch>
        </p:blipFill>
        <p:spPr>
          <a:xfrm>
            <a:off x="1913491" y="1965859"/>
            <a:ext cx="1801349" cy="2400300"/>
          </a:xfrm>
          <a:prstGeom prst="rect">
            <a:avLst/>
          </a:prstGeom>
          <a:noFill/>
          <a:ln cap="flat">
            <a:noFill/>
          </a:ln>
        </p:spPr>
      </p:pic>
      <p:pic>
        <p:nvPicPr>
          <p:cNvPr id="5" name="Grafik 8"/>
          <p:cNvPicPr>
            <a:picLocks noChangeAspect="1"/>
          </p:cNvPicPr>
          <p:nvPr/>
        </p:nvPicPr>
        <p:blipFill>
          <a:blip r:embed="rId5"/>
          <a:stretch>
            <a:fillRect/>
          </a:stretch>
        </p:blipFill>
        <p:spPr>
          <a:xfrm>
            <a:off x="2405206" y="4471204"/>
            <a:ext cx="1681453" cy="2241935"/>
          </a:xfrm>
          <a:prstGeom prst="rect">
            <a:avLst/>
          </a:prstGeom>
          <a:noFill/>
          <a:ln cap="flat">
            <a:noFill/>
          </a:ln>
        </p:spPr>
      </p:pic>
      <p:pic>
        <p:nvPicPr>
          <p:cNvPr id="6" name="Grafik 9"/>
          <p:cNvPicPr>
            <a:picLocks noChangeAspect="1"/>
          </p:cNvPicPr>
          <p:nvPr/>
        </p:nvPicPr>
        <p:blipFill>
          <a:blip r:embed="rId6"/>
          <a:stretch>
            <a:fillRect/>
          </a:stretch>
        </p:blipFill>
        <p:spPr>
          <a:xfrm>
            <a:off x="7943080" y="1965856"/>
            <a:ext cx="3807590" cy="2141764"/>
          </a:xfrm>
          <a:prstGeom prst="rect">
            <a:avLst/>
          </a:prstGeom>
          <a:noFill/>
          <a:ln cap="flat">
            <a:noFill/>
          </a:ln>
        </p:spPr>
      </p:pic>
      <p:pic>
        <p:nvPicPr>
          <p:cNvPr id="7" name="Grafik 10"/>
          <p:cNvPicPr>
            <a:picLocks noChangeAspect="1"/>
          </p:cNvPicPr>
          <p:nvPr/>
        </p:nvPicPr>
        <p:blipFill>
          <a:blip r:embed="rId7"/>
          <a:stretch>
            <a:fillRect/>
          </a:stretch>
        </p:blipFill>
        <p:spPr>
          <a:xfrm>
            <a:off x="465402" y="4471205"/>
            <a:ext cx="1688832" cy="2250365"/>
          </a:xfrm>
          <a:prstGeom prst="rect">
            <a:avLst/>
          </a:prstGeom>
          <a:noFill/>
          <a:ln cap="flat">
            <a:noFill/>
          </a:ln>
        </p:spPr>
      </p:pic>
      <p:pic>
        <p:nvPicPr>
          <p:cNvPr id="8" name="Inhaltsplatzhalter 12"/>
          <p:cNvPicPr>
            <a:picLocks noGrp="1" noChangeAspect="1"/>
          </p:cNvPicPr>
          <p:nvPr>
            <p:ph idx="1"/>
          </p:nvPr>
        </p:nvPicPr>
        <p:blipFill>
          <a:blip r:embed="rId8"/>
          <a:stretch>
            <a:fillRect/>
          </a:stretch>
        </p:blipFill>
        <p:spPr>
          <a:xfrm>
            <a:off x="6367367" y="4287648"/>
            <a:ext cx="3245223" cy="2433922"/>
          </a:xfrm>
        </p:spPr>
      </p:pic>
      <p:pic>
        <p:nvPicPr>
          <p:cNvPr id="10" name="Grafik 15"/>
          <p:cNvPicPr>
            <a:picLocks noChangeAspect="1"/>
          </p:cNvPicPr>
          <p:nvPr/>
        </p:nvPicPr>
        <p:blipFill>
          <a:blip r:embed="rId9"/>
          <a:stretch>
            <a:fillRect/>
          </a:stretch>
        </p:blipFill>
        <p:spPr>
          <a:xfrm>
            <a:off x="9904780" y="4251959"/>
            <a:ext cx="1845880" cy="2461180"/>
          </a:xfrm>
          <a:prstGeom prst="rect">
            <a:avLst/>
          </a:prstGeom>
          <a:noFill/>
          <a:ln cap="flat">
            <a:noFill/>
          </a:ln>
        </p:spPr>
      </p:pic>
      <p:pic>
        <p:nvPicPr>
          <p:cNvPr id="11" name="Grafik 16"/>
          <p:cNvPicPr>
            <a:picLocks noChangeAspect="1"/>
          </p:cNvPicPr>
          <p:nvPr/>
        </p:nvPicPr>
        <p:blipFill>
          <a:blip r:embed="rId10"/>
          <a:stretch>
            <a:fillRect/>
          </a:stretch>
        </p:blipFill>
        <p:spPr>
          <a:xfrm>
            <a:off x="4404883" y="4467492"/>
            <a:ext cx="1684240" cy="2245647"/>
          </a:xfrm>
          <a:prstGeom prst="rect">
            <a:avLst/>
          </a:prstGeom>
          <a:noFill/>
          <a:ln cap="flat">
            <a:noFill/>
          </a:ln>
        </p:spPr>
      </p:pic>
      <p:pic>
        <p:nvPicPr>
          <p:cNvPr id="1026" name="Picture 2" descr="Ca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925170" y="1965856"/>
            <a:ext cx="3807580" cy="2141764"/>
          </a:xfrm>
          <a:prstGeom prst="rect">
            <a:avLst/>
          </a:prstGeom>
          <a:noFill/>
          <a:extLst>
            <a:ext uri="{909E8E84-426E-40DD-AFC4-6F175D3DCCD1}">
              <a14:hiddenFill xmlns:a14="http://schemas.microsoft.com/office/drawing/2010/main">
                <a:solidFill>
                  <a:srgbClr val="FFFFFF"/>
                </a:solidFill>
              </a14:hiddenFill>
            </a:ext>
          </a:extLst>
        </p:spPr>
      </p:pic>
      <p:sp>
        <p:nvSpPr>
          <p:cNvPr id="9" name="Foliennummernplatzhalter 8"/>
          <p:cNvSpPr>
            <a:spLocks noGrp="1"/>
          </p:cNvSpPr>
          <p:nvPr>
            <p:ph type="sldNum" sz="quarter" idx="8"/>
          </p:nvPr>
        </p:nvSpPr>
        <p:spPr/>
        <p:txBody>
          <a:bodyPr/>
          <a:lstStyle/>
          <a:p>
            <a:pPr lvl="0"/>
            <a:fld id="{6E154F32-F82E-450E-8AD5-31E12806E2DE}" type="slidenum">
              <a:rPr lang="de-DE" smtClean="0"/>
              <a:t>3</a:t>
            </a:fld>
            <a:endParaRPr lang="de-DE"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hteck 28"/>
          <p:cNvSpPr/>
          <p:nvPr/>
        </p:nvSpPr>
        <p:spPr>
          <a:xfrm>
            <a:off x="5084454" y="4209631"/>
            <a:ext cx="2016000" cy="937242"/>
          </a:xfrm>
          <a:prstGeom prst="rect">
            <a:avLst/>
          </a:prstGeom>
          <a:solidFill>
            <a:schemeClr val="accent1">
              <a:lumMod val="40000"/>
              <a:lumOff val="60000"/>
            </a:schemeClr>
          </a:solid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title"/>
          </p:nvPr>
        </p:nvSpPr>
        <p:spPr/>
        <p:txBody>
          <a:bodyPr>
            <a:normAutofit/>
          </a:bodyPr>
          <a:lstStyle/>
          <a:p>
            <a:r>
              <a:rPr lang="de-DE" dirty="0"/>
              <a:t>VORSORGE</a:t>
            </a:r>
            <a:br>
              <a:rPr lang="de-DE" dirty="0"/>
            </a:br>
            <a:r>
              <a:rPr lang="de-DE" dirty="0"/>
              <a:t>Monatsplanung </a:t>
            </a:r>
            <a:r>
              <a:rPr lang="de-DE" dirty="0" smtClean="0"/>
              <a:t>- </a:t>
            </a:r>
            <a:r>
              <a:rPr lang="de-DE" dirty="0" smtClean="0"/>
              <a:t>50</a:t>
            </a:r>
            <a:r>
              <a:rPr lang="de-DE" dirty="0" smtClean="0"/>
              <a:t>% Sparquote</a:t>
            </a:r>
            <a:endParaRPr lang="de-DE" dirty="0"/>
          </a:p>
        </p:txBody>
      </p:sp>
      <p:pic>
        <p:nvPicPr>
          <p:cNvPr id="1028" name="Picture 4" descr="Sparschwein Sparschwein Clipart Geld Clipart Sofort Bild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35922" y="2963270"/>
            <a:ext cx="3124835" cy="2343626"/>
          </a:xfrm>
          <a:prstGeom prst="rect">
            <a:avLst/>
          </a:prstGeom>
          <a:noFill/>
          <a:extLst>
            <a:ext uri="{909E8E84-426E-40DD-AFC4-6F175D3DCCD1}">
              <a14:hiddenFill xmlns:a14="http://schemas.microsoft.com/office/drawing/2010/main">
                <a:solidFill>
                  <a:srgbClr val="FFFFFF"/>
                </a:solidFill>
              </a14:hiddenFill>
            </a:ext>
          </a:extLst>
        </p:spPr>
      </p:pic>
      <p:sp>
        <p:nvSpPr>
          <p:cNvPr id="51" name="Ellipse 50"/>
          <p:cNvSpPr/>
          <p:nvPr/>
        </p:nvSpPr>
        <p:spPr>
          <a:xfrm>
            <a:off x="8949570" y="4116947"/>
            <a:ext cx="1297538" cy="17350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Foliennummernplatzhalter 2"/>
          <p:cNvSpPr>
            <a:spLocks noGrp="1"/>
          </p:cNvSpPr>
          <p:nvPr>
            <p:ph type="sldNum" sz="quarter" idx="8"/>
          </p:nvPr>
        </p:nvSpPr>
        <p:spPr/>
        <p:txBody>
          <a:bodyPr/>
          <a:lstStyle/>
          <a:p>
            <a:pPr lvl="0"/>
            <a:fld id="{6E154F32-F82E-450E-8AD5-31E12806E2DE}" type="slidenum">
              <a:rPr lang="de-DE" smtClean="0"/>
              <a:t>30</a:t>
            </a:fld>
            <a:endParaRPr lang="de-DE"/>
          </a:p>
        </p:txBody>
      </p:sp>
      <p:sp>
        <p:nvSpPr>
          <p:cNvPr id="5" name="Rechteck 4"/>
          <p:cNvSpPr/>
          <p:nvPr/>
        </p:nvSpPr>
        <p:spPr>
          <a:xfrm>
            <a:off x="1654333" y="3265477"/>
            <a:ext cx="2055895" cy="1900866"/>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p:cNvSpPr/>
          <p:nvPr/>
        </p:nvSpPr>
        <p:spPr>
          <a:xfrm>
            <a:off x="1744974" y="4209631"/>
            <a:ext cx="1965254" cy="948616"/>
          </a:xfrm>
          <a:prstGeom prst="rect">
            <a:avLst/>
          </a:prstGeom>
          <a:solidFill>
            <a:schemeClr val="accent1">
              <a:lumMod val="40000"/>
              <a:lumOff val="60000"/>
            </a:schemeClr>
          </a:solid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p:cNvSpPr/>
          <p:nvPr/>
        </p:nvSpPr>
        <p:spPr>
          <a:xfrm>
            <a:off x="1903273" y="3204585"/>
            <a:ext cx="1648656" cy="338554"/>
          </a:xfrm>
          <a:prstGeom prst="rect">
            <a:avLst/>
          </a:prstGeom>
        </p:spPr>
        <p:txBody>
          <a:bodyPr wrap="none">
            <a:spAutoFit/>
          </a:bodyPr>
          <a:lstStyle/>
          <a:p>
            <a:r>
              <a:rPr lang="de-DE" sz="1600" dirty="0" smtClean="0">
                <a:ln w="0"/>
                <a:effectLst>
                  <a:outerShdw blurRad="38100" dist="19050" dir="2700000" algn="tl" rotWithShape="0">
                    <a:schemeClr val="dk1">
                      <a:alpha val="40000"/>
                    </a:schemeClr>
                  </a:outerShdw>
                </a:effectLst>
              </a:rPr>
              <a:t>Netto Einnahmen</a:t>
            </a:r>
            <a:endParaRPr lang="de-DE" sz="1600" dirty="0"/>
          </a:p>
        </p:txBody>
      </p:sp>
      <p:sp>
        <p:nvSpPr>
          <p:cNvPr id="9" name="Rechteck 8"/>
          <p:cNvSpPr/>
          <p:nvPr/>
        </p:nvSpPr>
        <p:spPr>
          <a:xfrm>
            <a:off x="2228393" y="4487293"/>
            <a:ext cx="998415" cy="338554"/>
          </a:xfrm>
          <a:prstGeom prst="rect">
            <a:avLst/>
          </a:prstGeom>
        </p:spPr>
        <p:txBody>
          <a:bodyPr wrap="none">
            <a:spAutoFit/>
          </a:bodyPr>
          <a:lstStyle/>
          <a:p>
            <a:r>
              <a:rPr lang="de-DE" sz="1600" dirty="0">
                <a:ln w="0"/>
                <a:effectLst>
                  <a:outerShdw blurRad="38100" dist="19050" dir="2700000" algn="tl" rotWithShape="0">
                    <a:schemeClr val="dk1">
                      <a:alpha val="40000"/>
                    </a:schemeClr>
                  </a:outerShdw>
                </a:effectLst>
              </a:rPr>
              <a:t>Ausgaben</a:t>
            </a:r>
            <a:endParaRPr lang="de-DE" sz="1600" dirty="0"/>
          </a:p>
        </p:txBody>
      </p:sp>
      <p:sp>
        <p:nvSpPr>
          <p:cNvPr id="13" name="Rechteck 12"/>
          <p:cNvSpPr/>
          <p:nvPr/>
        </p:nvSpPr>
        <p:spPr>
          <a:xfrm>
            <a:off x="5108964" y="4221061"/>
            <a:ext cx="1960743" cy="910800"/>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9"/>
          <p:cNvSpPr/>
          <p:nvPr/>
        </p:nvSpPr>
        <p:spPr>
          <a:xfrm>
            <a:off x="5510161" y="4495754"/>
            <a:ext cx="1081065" cy="338554"/>
          </a:xfrm>
          <a:prstGeom prst="rect">
            <a:avLst/>
          </a:prstGeom>
        </p:spPr>
        <p:txBody>
          <a:bodyPr wrap="none">
            <a:spAutoFit/>
          </a:bodyPr>
          <a:lstStyle/>
          <a:p>
            <a:r>
              <a:rPr lang="de-DE" sz="1600" dirty="0" smtClean="0">
                <a:ln w="0"/>
                <a:effectLst>
                  <a:outerShdw blurRad="38100" dist="19050" dir="2700000" algn="tl" rotWithShape="0">
                    <a:schemeClr val="dk1">
                      <a:alpha val="40000"/>
                    </a:schemeClr>
                  </a:outerShdw>
                </a:effectLst>
              </a:rPr>
              <a:t>Ges. Rente</a:t>
            </a:r>
            <a:endParaRPr lang="de-DE" sz="1600" dirty="0"/>
          </a:p>
        </p:txBody>
      </p:sp>
      <p:sp>
        <p:nvSpPr>
          <p:cNvPr id="19" name="Textfeld 18"/>
          <p:cNvSpPr txBox="1"/>
          <p:nvPr/>
        </p:nvSpPr>
        <p:spPr>
          <a:xfrm>
            <a:off x="1648873" y="5216348"/>
            <a:ext cx="2055895" cy="369332"/>
          </a:xfrm>
          <a:prstGeom prst="rect">
            <a:avLst/>
          </a:prstGeom>
          <a:noFill/>
        </p:spPr>
        <p:txBody>
          <a:bodyPr wrap="square" rtlCol="0">
            <a:spAutoFit/>
          </a:bodyPr>
          <a:lstStyle/>
          <a:p>
            <a:r>
              <a:rPr lang="de-DE" dirty="0" smtClean="0"/>
              <a:t>Arbeitsleben</a:t>
            </a:r>
            <a:endParaRPr lang="de-DE" dirty="0"/>
          </a:p>
        </p:txBody>
      </p:sp>
      <p:sp>
        <p:nvSpPr>
          <p:cNvPr id="35" name="Textfeld 34"/>
          <p:cNvSpPr txBox="1"/>
          <p:nvPr/>
        </p:nvSpPr>
        <p:spPr>
          <a:xfrm>
            <a:off x="5025242" y="5216348"/>
            <a:ext cx="2055895" cy="369332"/>
          </a:xfrm>
          <a:prstGeom prst="rect">
            <a:avLst/>
          </a:prstGeom>
          <a:noFill/>
        </p:spPr>
        <p:txBody>
          <a:bodyPr wrap="square" rtlCol="0">
            <a:spAutoFit/>
          </a:bodyPr>
          <a:lstStyle/>
          <a:p>
            <a:r>
              <a:rPr lang="de-DE" dirty="0" smtClean="0"/>
              <a:t>Rentenbezug</a:t>
            </a:r>
            <a:endParaRPr lang="de-DE" dirty="0"/>
          </a:p>
        </p:txBody>
      </p:sp>
      <p:sp>
        <p:nvSpPr>
          <p:cNvPr id="36" name="Nach unten gekrümmter Pfeil 35"/>
          <p:cNvSpPr/>
          <p:nvPr/>
        </p:nvSpPr>
        <p:spPr>
          <a:xfrm rot="10800000" flipH="1" flipV="1">
            <a:off x="2514599" y="2191968"/>
            <a:ext cx="7196233" cy="1016446"/>
          </a:xfrm>
          <a:prstGeom prst="curvedDownArrow">
            <a:avLst/>
          </a:prstGeom>
          <a:solidFill>
            <a:srgbClr val="4D143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Tree>
    <p:extLst>
      <p:ext uri="{BB962C8B-B14F-4D97-AF65-F5344CB8AC3E}">
        <p14:creationId xmlns:p14="http://schemas.microsoft.com/office/powerpoint/2010/main" val="32122036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hteck 28"/>
          <p:cNvSpPr/>
          <p:nvPr/>
        </p:nvSpPr>
        <p:spPr>
          <a:xfrm>
            <a:off x="5084454" y="4570874"/>
            <a:ext cx="2016000" cy="576000"/>
          </a:xfrm>
          <a:prstGeom prst="rect">
            <a:avLst/>
          </a:prstGeom>
          <a:solidFill>
            <a:schemeClr val="accent1">
              <a:lumMod val="40000"/>
              <a:lumOff val="60000"/>
            </a:schemeClr>
          </a:solid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title"/>
          </p:nvPr>
        </p:nvSpPr>
        <p:spPr/>
        <p:txBody>
          <a:bodyPr>
            <a:normAutofit/>
          </a:bodyPr>
          <a:lstStyle/>
          <a:p>
            <a:r>
              <a:rPr lang="de-DE" dirty="0"/>
              <a:t>VORSORGE</a:t>
            </a:r>
            <a:br>
              <a:rPr lang="de-DE" dirty="0"/>
            </a:br>
            <a:r>
              <a:rPr lang="de-DE" dirty="0"/>
              <a:t>Monatsplanung </a:t>
            </a:r>
            <a:r>
              <a:rPr lang="de-DE" dirty="0" smtClean="0"/>
              <a:t>- </a:t>
            </a:r>
            <a:r>
              <a:rPr lang="de-DE" dirty="0" smtClean="0"/>
              <a:t>70</a:t>
            </a:r>
            <a:r>
              <a:rPr lang="de-DE" dirty="0" smtClean="0"/>
              <a:t>% Sparquote</a:t>
            </a:r>
            <a:endParaRPr lang="de-DE" dirty="0"/>
          </a:p>
        </p:txBody>
      </p:sp>
      <p:pic>
        <p:nvPicPr>
          <p:cNvPr id="1028" name="Picture 4" descr="Sparschwein Sparschwein Clipart Geld Clipart Sofort Bild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67669" y="2191967"/>
            <a:ext cx="4886325" cy="3664744"/>
          </a:xfrm>
          <a:prstGeom prst="rect">
            <a:avLst/>
          </a:prstGeom>
          <a:noFill/>
          <a:extLst>
            <a:ext uri="{909E8E84-426E-40DD-AFC4-6F175D3DCCD1}">
              <a14:hiddenFill xmlns:a14="http://schemas.microsoft.com/office/drawing/2010/main">
                <a:solidFill>
                  <a:srgbClr val="FFFFFF"/>
                </a:solidFill>
              </a14:hiddenFill>
            </a:ext>
          </a:extLst>
        </p:spPr>
      </p:pic>
      <p:sp>
        <p:nvSpPr>
          <p:cNvPr id="51" name="Ellipse 50"/>
          <p:cNvSpPr/>
          <p:nvPr/>
        </p:nvSpPr>
        <p:spPr>
          <a:xfrm>
            <a:off x="8873903" y="3986176"/>
            <a:ext cx="1673855" cy="3642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Foliennummernplatzhalter 2"/>
          <p:cNvSpPr>
            <a:spLocks noGrp="1"/>
          </p:cNvSpPr>
          <p:nvPr>
            <p:ph type="sldNum" sz="quarter" idx="8"/>
          </p:nvPr>
        </p:nvSpPr>
        <p:spPr/>
        <p:txBody>
          <a:bodyPr/>
          <a:lstStyle/>
          <a:p>
            <a:pPr lvl="0"/>
            <a:fld id="{6E154F32-F82E-450E-8AD5-31E12806E2DE}" type="slidenum">
              <a:rPr lang="de-DE" smtClean="0"/>
              <a:t>31</a:t>
            </a:fld>
            <a:endParaRPr lang="de-DE"/>
          </a:p>
        </p:txBody>
      </p:sp>
      <p:sp>
        <p:nvSpPr>
          <p:cNvPr id="5" name="Rechteck 4"/>
          <p:cNvSpPr/>
          <p:nvPr/>
        </p:nvSpPr>
        <p:spPr>
          <a:xfrm>
            <a:off x="1654333" y="3265477"/>
            <a:ext cx="2055895" cy="1900866"/>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p:cNvSpPr/>
          <p:nvPr/>
        </p:nvSpPr>
        <p:spPr>
          <a:xfrm>
            <a:off x="1739514" y="4570874"/>
            <a:ext cx="1965254" cy="576000"/>
          </a:xfrm>
          <a:prstGeom prst="rect">
            <a:avLst/>
          </a:prstGeom>
          <a:solidFill>
            <a:schemeClr val="accent1">
              <a:lumMod val="40000"/>
              <a:lumOff val="60000"/>
            </a:schemeClr>
          </a:solid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p:cNvSpPr/>
          <p:nvPr/>
        </p:nvSpPr>
        <p:spPr>
          <a:xfrm>
            <a:off x="1903273" y="3204585"/>
            <a:ext cx="1648656" cy="338554"/>
          </a:xfrm>
          <a:prstGeom prst="rect">
            <a:avLst/>
          </a:prstGeom>
        </p:spPr>
        <p:txBody>
          <a:bodyPr wrap="none">
            <a:spAutoFit/>
          </a:bodyPr>
          <a:lstStyle/>
          <a:p>
            <a:r>
              <a:rPr lang="de-DE" sz="1600" dirty="0" smtClean="0">
                <a:ln w="0"/>
                <a:effectLst>
                  <a:outerShdw blurRad="38100" dist="19050" dir="2700000" algn="tl" rotWithShape="0">
                    <a:schemeClr val="dk1">
                      <a:alpha val="40000"/>
                    </a:schemeClr>
                  </a:outerShdw>
                </a:effectLst>
              </a:rPr>
              <a:t>Netto Einnahmen</a:t>
            </a:r>
            <a:endParaRPr lang="de-DE" sz="1600" dirty="0"/>
          </a:p>
        </p:txBody>
      </p:sp>
      <p:sp>
        <p:nvSpPr>
          <p:cNvPr id="9" name="Rechteck 8"/>
          <p:cNvSpPr/>
          <p:nvPr/>
        </p:nvSpPr>
        <p:spPr>
          <a:xfrm>
            <a:off x="2222933" y="4669656"/>
            <a:ext cx="998415" cy="338554"/>
          </a:xfrm>
          <a:prstGeom prst="rect">
            <a:avLst/>
          </a:prstGeom>
        </p:spPr>
        <p:txBody>
          <a:bodyPr wrap="none">
            <a:spAutoFit/>
          </a:bodyPr>
          <a:lstStyle/>
          <a:p>
            <a:r>
              <a:rPr lang="de-DE" sz="1600" dirty="0">
                <a:ln w="0"/>
                <a:effectLst>
                  <a:outerShdw blurRad="38100" dist="19050" dir="2700000" algn="tl" rotWithShape="0">
                    <a:schemeClr val="dk1">
                      <a:alpha val="40000"/>
                    </a:schemeClr>
                  </a:outerShdw>
                </a:effectLst>
              </a:rPr>
              <a:t>Ausgaben</a:t>
            </a:r>
            <a:endParaRPr lang="de-DE" sz="1600" dirty="0"/>
          </a:p>
        </p:txBody>
      </p:sp>
      <p:sp>
        <p:nvSpPr>
          <p:cNvPr id="13" name="Rechteck 12"/>
          <p:cNvSpPr/>
          <p:nvPr/>
        </p:nvSpPr>
        <p:spPr>
          <a:xfrm>
            <a:off x="5108964" y="4206512"/>
            <a:ext cx="1960743" cy="910800"/>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9"/>
          <p:cNvSpPr/>
          <p:nvPr/>
        </p:nvSpPr>
        <p:spPr>
          <a:xfrm>
            <a:off x="5577838" y="4492635"/>
            <a:ext cx="1081065" cy="338554"/>
          </a:xfrm>
          <a:prstGeom prst="rect">
            <a:avLst/>
          </a:prstGeom>
        </p:spPr>
        <p:txBody>
          <a:bodyPr wrap="none">
            <a:spAutoFit/>
          </a:bodyPr>
          <a:lstStyle/>
          <a:p>
            <a:r>
              <a:rPr lang="de-DE" sz="1600" dirty="0" smtClean="0">
                <a:ln w="0"/>
                <a:effectLst>
                  <a:outerShdw blurRad="38100" dist="19050" dir="2700000" algn="tl" rotWithShape="0">
                    <a:schemeClr val="dk1">
                      <a:alpha val="40000"/>
                    </a:schemeClr>
                  </a:outerShdw>
                </a:effectLst>
              </a:rPr>
              <a:t>Ges. Rente</a:t>
            </a:r>
            <a:endParaRPr lang="de-DE" sz="1600" dirty="0"/>
          </a:p>
        </p:txBody>
      </p:sp>
      <p:sp>
        <p:nvSpPr>
          <p:cNvPr id="19" name="Textfeld 18"/>
          <p:cNvSpPr txBox="1"/>
          <p:nvPr/>
        </p:nvSpPr>
        <p:spPr>
          <a:xfrm>
            <a:off x="1648873" y="5216348"/>
            <a:ext cx="2055895" cy="369332"/>
          </a:xfrm>
          <a:prstGeom prst="rect">
            <a:avLst/>
          </a:prstGeom>
          <a:noFill/>
        </p:spPr>
        <p:txBody>
          <a:bodyPr wrap="square" rtlCol="0">
            <a:spAutoFit/>
          </a:bodyPr>
          <a:lstStyle/>
          <a:p>
            <a:r>
              <a:rPr lang="de-DE" dirty="0" smtClean="0"/>
              <a:t>Arbeitsleben</a:t>
            </a:r>
            <a:endParaRPr lang="de-DE" dirty="0"/>
          </a:p>
        </p:txBody>
      </p:sp>
      <p:sp>
        <p:nvSpPr>
          <p:cNvPr id="35" name="Textfeld 34"/>
          <p:cNvSpPr txBox="1"/>
          <p:nvPr/>
        </p:nvSpPr>
        <p:spPr>
          <a:xfrm>
            <a:off x="5025242" y="5216348"/>
            <a:ext cx="2055895" cy="369332"/>
          </a:xfrm>
          <a:prstGeom prst="rect">
            <a:avLst/>
          </a:prstGeom>
          <a:noFill/>
        </p:spPr>
        <p:txBody>
          <a:bodyPr wrap="square" rtlCol="0">
            <a:spAutoFit/>
          </a:bodyPr>
          <a:lstStyle/>
          <a:p>
            <a:r>
              <a:rPr lang="de-DE" dirty="0" smtClean="0"/>
              <a:t>Rentenbezug</a:t>
            </a:r>
            <a:endParaRPr lang="de-DE" dirty="0"/>
          </a:p>
        </p:txBody>
      </p:sp>
      <p:sp>
        <p:nvSpPr>
          <p:cNvPr id="36" name="Nach unten gekrümmter Pfeil 35"/>
          <p:cNvSpPr/>
          <p:nvPr/>
        </p:nvSpPr>
        <p:spPr>
          <a:xfrm rot="10800000" flipH="1" flipV="1">
            <a:off x="2514599" y="2191968"/>
            <a:ext cx="7196233" cy="1016446"/>
          </a:xfrm>
          <a:prstGeom prst="curvedDownArrow">
            <a:avLst/>
          </a:prstGeom>
          <a:solidFill>
            <a:srgbClr val="4D143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Tree>
    <p:extLst>
      <p:ext uri="{BB962C8B-B14F-4D97-AF65-F5344CB8AC3E}">
        <p14:creationId xmlns:p14="http://schemas.microsoft.com/office/powerpoint/2010/main" val="37612633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Zusammenfassung</a:t>
            </a:r>
            <a:br>
              <a:rPr lang="de-DE" dirty="0" smtClean="0"/>
            </a:br>
            <a:endParaRPr lang="de-DE" dirty="0"/>
          </a:p>
        </p:txBody>
      </p:sp>
      <p:sp>
        <p:nvSpPr>
          <p:cNvPr id="3" name="Inhaltsplatzhalter 2"/>
          <p:cNvSpPr>
            <a:spLocks noGrp="1"/>
          </p:cNvSpPr>
          <p:nvPr>
            <p:ph idx="1"/>
          </p:nvPr>
        </p:nvSpPr>
        <p:spPr/>
        <p:txBody>
          <a:bodyPr/>
          <a:lstStyle/>
          <a:p>
            <a:endParaRPr lang="de-DE" dirty="0"/>
          </a:p>
        </p:txBody>
      </p:sp>
      <p:sp>
        <p:nvSpPr>
          <p:cNvPr id="4" name="Foliennummernplatzhalter 3"/>
          <p:cNvSpPr>
            <a:spLocks noGrp="1"/>
          </p:cNvSpPr>
          <p:nvPr>
            <p:ph type="sldNum" sz="quarter" idx="8"/>
          </p:nvPr>
        </p:nvSpPr>
        <p:spPr/>
        <p:txBody>
          <a:bodyPr/>
          <a:lstStyle/>
          <a:p>
            <a:pPr lvl="0"/>
            <a:fld id="{6E154F32-F82E-450E-8AD5-31E12806E2DE}" type="slidenum">
              <a:rPr lang="de-DE" smtClean="0"/>
              <a:t>32</a:t>
            </a:fld>
            <a:endParaRPr lang="de-DE"/>
          </a:p>
        </p:txBody>
      </p:sp>
      <p:graphicFrame>
        <p:nvGraphicFramePr>
          <p:cNvPr id="5" name="Tabelle 4"/>
          <p:cNvGraphicFramePr>
            <a:graphicFrameLocks noGrp="1"/>
          </p:cNvGraphicFramePr>
          <p:nvPr>
            <p:extLst>
              <p:ext uri="{D42A27DB-BD31-4B8C-83A1-F6EECF244321}">
                <p14:modId xmlns:p14="http://schemas.microsoft.com/office/powerpoint/2010/main" val="592040875"/>
              </p:ext>
            </p:extLst>
          </p:nvPr>
        </p:nvGraphicFramePr>
        <p:xfrm>
          <a:off x="581191" y="2180496"/>
          <a:ext cx="11029611" cy="3708400"/>
        </p:xfrm>
        <a:graphic>
          <a:graphicData uri="http://schemas.openxmlformats.org/drawingml/2006/table">
            <a:tbl>
              <a:tblPr firstRow="1" bandRow="1">
                <a:tableStyleId>{5C22544A-7EE6-4342-B048-85BDC9FD1C3A}</a:tableStyleId>
              </a:tblPr>
              <a:tblGrid>
                <a:gridCol w="11029611"/>
              </a:tblGrid>
              <a:tr h="370840">
                <a:tc>
                  <a:txBody>
                    <a:bodyPr/>
                    <a:lstStyle/>
                    <a:p>
                      <a:r>
                        <a:rPr lang="de-DE" dirty="0" smtClean="0"/>
                        <a:t>Warum müssen wir uns mit Finanzen beschäftigen?</a:t>
                      </a:r>
                    </a:p>
                  </a:txBody>
                  <a:tcPr>
                    <a:solidFill>
                      <a:srgbClr val="4D1434"/>
                    </a:solidFill>
                  </a:tcPr>
                </a:tc>
              </a:tr>
              <a:tr h="370840">
                <a:tc>
                  <a:txBody>
                    <a:bodyPr/>
                    <a:lstStyle/>
                    <a:p>
                      <a:r>
                        <a:rPr lang="de-DE" sz="1600" dirty="0" smtClean="0"/>
                        <a:t>1) Weil andere unsere Ausgaben kontrollieren wollen!</a:t>
                      </a:r>
                    </a:p>
                  </a:txBody>
                  <a:tcPr/>
                </a:tc>
              </a:tr>
              <a:tr h="370840">
                <a:tc>
                  <a:txBody>
                    <a:bodyPr/>
                    <a:lstStyle/>
                    <a:p>
                      <a:r>
                        <a:rPr lang="de-DE" sz="1600" dirty="0" smtClean="0"/>
                        <a:t>2) Weil Banken und Versicherungen schlechte Berater sind!</a:t>
                      </a:r>
                    </a:p>
                  </a:txBody>
                  <a:tcPr/>
                </a:tc>
              </a:tr>
              <a:tr h="370840">
                <a:tc>
                  <a:txBody>
                    <a:bodyPr/>
                    <a:lstStyle/>
                    <a:p>
                      <a:r>
                        <a:rPr lang="de-DE" sz="1600" dirty="0" smtClean="0"/>
                        <a:t>3) Weil „alle Welt“ unser Geld haben will (Lifestyle-Inflation)!</a:t>
                      </a:r>
                    </a:p>
                  </a:txBody>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dirty="0" smtClean="0"/>
                        <a:t>4) Weil Geld zu Abhängigkeiten führt (von Arbeitgebern, Konsumherstellern, …)!</a:t>
                      </a:r>
                    </a:p>
                  </a:txBody>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dirty="0" smtClean="0"/>
                        <a:t>5) Weil der Schein oft trügt</a:t>
                      </a:r>
                      <a:r>
                        <a:rPr lang="de-DE" sz="1600" baseline="0" dirty="0" smtClean="0"/>
                        <a:t> (752-Regel)!</a:t>
                      </a:r>
                      <a:endParaRPr lang="de-DE" sz="1600" dirty="0" smtClean="0"/>
                    </a:p>
                  </a:txBody>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dirty="0" smtClean="0"/>
                        <a:t>6) Weil Menschen (meistens) über ihre Verhältnisse leben!</a:t>
                      </a:r>
                    </a:p>
                  </a:txBody>
                  <a:tcPr/>
                </a:tc>
              </a:tr>
              <a:tr h="370840">
                <a:tc>
                  <a:txBody>
                    <a:bodyPr/>
                    <a:lstStyle/>
                    <a:p>
                      <a:r>
                        <a:rPr lang="de-DE" sz="1600" dirty="0" smtClean="0"/>
                        <a:t>7)</a:t>
                      </a:r>
                      <a:r>
                        <a:rPr lang="de-DE" sz="1600" baseline="0" dirty="0" smtClean="0"/>
                        <a:t> Weil wir (möglichst) unabhängig/frei sein wollen!</a:t>
                      </a:r>
                    </a:p>
                  </a:txBody>
                  <a:tcPr/>
                </a:tc>
              </a:tr>
              <a:tr h="370840">
                <a:tc>
                  <a:txBody>
                    <a:bodyPr/>
                    <a:lstStyle/>
                    <a:p>
                      <a:r>
                        <a:rPr lang="de-DE" sz="1600" dirty="0" smtClean="0"/>
                        <a:t>8) Weil es nicht viel Zeit kostet und simpel ist!</a:t>
                      </a:r>
                    </a:p>
                  </a:txBody>
                  <a:tcPr/>
                </a:tc>
              </a:tr>
              <a:tr h="370840">
                <a:tc>
                  <a:txBody>
                    <a:bodyPr/>
                    <a:lstStyle/>
                    <a:p>
                      <a:r>
                        <a:rPr lang="de-DE" sz="1600" dirty="0" smtClean="0"/>
                        <a:t>9) Weil wir den Überblick </a:t>
                      </a:r>
                      <a:r>
                        <a:rPr lang="de-DE" sz="1600" smtClean="0"/>
                        <a:t>behalten</a:t>
                      </a:r>
                      <a:r>
                        <a:rPr lang="de-DE" sz="1600" baseline="0" smtClean="0"/>
                        <a:t> wollen!</a:t>
                      </a:r>
                      <a:endParaRPr lang="de-DE" sz="1600" dirty="0"/>
                    </a:p>
                  </a:txBody>
                  <a:tcPr/>
                </a:tc>
              </a:tr>
            </a:tbl>
          </a:graphicData>
        </a:graphic>
      </p:graphicFrame>
      <p:sp>
        <p:nvSpPr>
          <p:cNvPr id="6" name="Textfeld 5"/>
          <p:cNvSpPr txBox="1"/>
          <p:nvPr/>
        </p:nvSpPr>
        <p:spPr>
          <a:xfrm>
            <a:off x="581183" y="5951933"/>
            <a:ext cx="10237505" cy="369332"/>
          </a:xfrm>
          <a:prstGeom prst="rect">
            <a:avLst/>
          </a:prstGeom>
          <a:solidFill>
            <a:srgbClr val="4D1434"/>
          </a:solidFill>
          <a:effectLst>
            <a:outerShdw blurRad="50800" dist="38100" dir="2700000" algn="tl" rotWithShape="0">
              <a:prstClr val="black">
                <a:alpha val="40000"/>
              </a:prstClr>
            </a:outerShdw>
          </a:effectLst>
        </p:spPr>
        <p:txBody>
          <a:bodyPr wrap="square" rtlCol="0">
            <a:spAutoFit/>
          </a:bodyPr>
          <a:lstStyle>
            <a:defPPr>
              <a:defRPr lang="de-DE"/>
            </a:defPPr>
            <a:lvl1pPr>
              <a:defRPr>
                <a:solidFill>
                  <a:schemeClr val="bg1"/>
                </a:solidFill>
              </a:defRPr>
            </a:lvl1pPr>
          </a:lstStyle>
          <a:p>
            <a:r>
              <a:rPr lang="de-DE" dirty="0"/>
              <a:t>Merke: Finanzwissen </a:t>
            </a:r>
            <a:r>
              <a:rPr lang="de-DE" dirty="0" smtClean="0"/>
              <a:t>bedeutet: Ausgaben </a:t>
            </a:r>
            <a:r>
              <a:rPr lang="de-DE" dirty="0"/>
              <a:t>kontrollieren!</a:t>
            </a:r>
          </a:p>
        </p:txBody>
      </p:sp>
    </p:spTree>
    <p:extLst>
      <p:ext uri="{BB962C8B-B14F-4D97-AF65-F5344CB8AC3E}">
        <p14:creationId xmlns:p14="http://schemas.microsoft.com/office/powerpoint/2010/main" val="36409086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noGrp="1"/>
          </p:cNvSpPr>
          <p:nvPr>
            <p:ph type="title"/>
          </p:nvPr>
        </p:nvSpPr>
        <p:spPr/>
        <p:txBody>
          <a:bodyPr/>
          <a:lstStyle/>
          <a:p>
            <a:pPr lvl="0"/>
            <a:r>
              <a:rPr lang="de-DE" dirty="0" err="1" smtClean="0"/>
              <a:t>inhaltsübersicht</a:t>
            </a:r>
            <a:endParaRPr lang="de-DE" dirty="0"/>
          </a:p>
        </p:txBody>
      </p:sp>
      <p:sp>
        <p:nvSpPr>
          <p:cNvPr id="3" name="Inhaltsplatzhalter 2"/>
          <p:cNvSpPr txBox="1">
            <a:spLocks noGrp="1"/>
          </p:cNvSpPr>
          <p:nvPr>
            <p:ph idx="1"/>
          </p:nvPr>
        </p:nvSpPr>
        <p:spPr/>
        <p:txBody>
          <a:bodyPr/>
          <a:lstStyle/>
          <a:p>
            <a:pPr lvl="0"/>
            <a:r>
              <a:rPr lang="de-DE" dirty="0"/>
              <a:t>Warum müssen wir uns mit Finanzen beschäftigen?</a:t>
            </a:r>
          </a:p>
          <a:p>
            <a:pPr lvl="0"/>
            <a:r>
              <a:rPr lang="de-DE" dirty="0" smtClean="0"/>
              <a:t>Macht </a:t>
            </a:r>
            <a:r>
              <a:rPr lang="de-DE" dirty="0"/>
              <a:t>Geld glücklich?</a:t>
            </a:r>
          </a:p>
          <a:p>
            <a:pPr lvl="0"/>
            <a:r>
              <a:rPr lang="de-DE" dirty="0" smtClean="0"/>
              <a:t>Inflation, Zinsen, Tabellenkalkulation</a:t>
            </a:r>
            <a:endParaRPr lang="de-DE" dirty="0"/>
          </a:p>
          <a:p>
            <a:pPr lvl="0"/>
            <a:r>
              <a:rPr lang="de-DE" dirty="0"/>
              <a:t>Haushaltsplan</a:t>
            </a:r>
          </a:p>
          <a:p>
            <a:pPr lvl="0"/>
            <a:r>
              <a:rPr lang="de-DE" dirty="0"/>
              <a:t>Konsum</a:t>
            </a:r>
          </a:p>
          <a:p>
            <a:pPr lvl="0"/>
            <a:r>
              <a:rPr lang="de-DE" dirty="0" smtClean="0"/>
              <a:t>Versicherungen, Banken, Kredite</a:t>
            </a:r>
            <a:endParaRPr lang="de-DE" dirty="0"/>
          </a:p>
          <a:p>
            <a:pPr lvl="0"/>
            <a:r>
              <a:rPr lang="de-DE"/>
              <a:t>Gesetzliche </a:t>
            </a:r>
            <a:r>
              <a:rPr lang="de-DE" smtClean="0"/>
              <a:t>Rente, Private </a:t>
            </a:r>
            <a:r>
              <a:rPr lang="de-DE" dirty="0" smtClean="0"/>
              <a:t>Vorsorge, Aktien</a:t>
            </a:r>
            <a:endParaRPr lang="de-DE" dirty="0"/>
          </a:p>
          <a:p>
            <a:pPr lvl="0"/>
            <a:r>
              <a:rPr lang="de-DE" dirty="0" smtClean="0"/>
              <a:t>Was liegt euch am Herzen?</a:t>
            </a:r>
            <a:endParaRPr lang="de-DE" dirty="0"/>
          </a:p>
        </p:txBody>
      </p:sp>
      <p:sp>
        <p:nvSpPr>
          <p:cNvPr id="4" name="Foliennummernplatzhalter 3"/>
          <p:cNvSpPr>
            <a:spLocks noGrp="1"/>
          </p:cNvSpPr>
          <p:nvPr>
            <p:ph type="sldNum" sz="quarter" idx="8"/>
          </p:nvPr>
        </p:nvSpPr>
        <p:spPr/>
        <p:txBody>
          <a:bodyPr/>
          <a:lstStyle/>
          <a:p>
            <a:pPr lvl="0"/>
            <a:fld id="{6E154F32-F82E-450E-8AD5-31E12806E2DE}" type="slidenum">
              <a:rPr lang="de-DE" smtClean="0"/>
              <a:t>4</a:t>
            </a:fld>
            <a:endParaRPr lang="de-DE"/>
          </a:p>
        </p:txBody>
      </p:sp>
    </p:spTree>
    <p:extLst>
      <p:ext uri="{BB962C8B-B14F-4D97-AF65-F5344CB8AC3E}">
        <p14:creationId xmlns:p14="http://schemas.microsoft.com/office/powerpoint/2010/main" val="10506110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Organisatorisches	</a:t>
            </a:r>
            <a:endParaRPr lang="de-DE" dirty="0"/>
          </a:p>
        </p:txBody>
      </p:sp>
      <p:sp>
        <p:nvSpPr>
          <p:cNvPr id="3" name="Inhaltsplatzhalter 2"/>
          <p:cNvSpPr>
            <a:spLocks noGrp="1"/>
          </p:cNvSpPr>
          <p:nvPr>
            <p:ph idx="1"/>
          </p:nvPr>
        </p:nvSpPr>
        <p:spPr>
          <a:xfrm>
            <a:off x="581192" y="2180496"/>
            <a:ext cx="11029611" cy="4368894"/>
          </a:xfrm>
        </p:spPr>
        <p:txBody>
          <a:bodyPr>
            <a:normAutofit/>
          </a:bodyPr>
          <a:lstStyle/>
          <a:p>
            <a:r>
              <a:rPr lang="de-DE" dirty="0"/>
              <a:t>Hausaufgaben: Keine</a:t>
            </a:r>
          </a:p>
          <a:p>
            <a:r>
              <a:rPr lang="de-DE" dirty="0" smtClean="0"/>
              <a:t>Bei Dienstreise findet die AG nicht statt</a:t>
            </a:r>
          </a:p>
          <a:p>
            <a:r>
              <a:rPr lang="de-DE" dirty="0" smtClean="0"/>
              <a:t>Entschuldigungsverfahren: siehe Email von Frau Winterroth</a:t>
            </a:r>
          </a:p>
          <a:p>
            <a:r>
              <a:rPr lang="de-DE" dirty="0" smtClean="0"/>
              <a:t>Email </a:t>
            </a:r>
            <a:r>
              <a:rPr lang="de-DE" dirty="0" smtClean="0">
                <a:hlinkClick r:id="rId3"/>
              </a:rPr>
              <a:t>marcus.ahrens@gmail.com</a:t>
            </a:r>
            <a:endParaRPr lang="de-DE" dirty="0" smtClean="0"/>
          </a:p>
          <a:p>
            <a:r>
              <a:rPr lang="de-DE" dirty="0" smtClean="0"/>
              <a:t>Präsentationen / Webseite </a:t>
            </a:r>
            <a:r>
              <a:rPr lang="de-DE" dirty="0" smtClean="0">
                <a:hlinkClick r:id="rId4"/>
              </a:rPr>
              <a:t>http://www.unterricht-finanzen.de</a:t>
            </a:r>
            <a:endParaRPr lang="de-DE" dirty="0" smtClean="0"/>
          </a:p>
          <a:p>
            <a:endParaRPr lang="de-DE" dirty="0"/>
          </a:p>
        </p:txBody>
      </p:sp>
      <p:sp>
        <p:nvSpPr>
          <p:cNvPr id="4" name="Foliennummernplatzhalter 3"/>
          <p:cNvSpPr>
            <a:spLocks noGrp="1"/>
          </p:cNvSpPr>
          <p:nvPr>
            <p:ph type="sldNum" sz="quarter" idx="8"/>
          </p:nvPr>
        </p:nvSpPr>
        <p:spPr/>
        <p:txBody>
          <a:bodyPr/>
          <a:lstStyle/>
          <a:p>
            <a:pPr lvl="0"/>
            <a:fld id="{6E154F32-F82E-450E-8AD5-31E12806E2DE}" type="slidenum">
              <a:rPr lang="de-DE" smtClean="0"/>
              <a:t>5</a:t>
            </a:fld>
            <a:endParaRPr lang="de-DE"/>
          </a:p>
        </p:txBody>
      </p:sp>
    </p:spTree>
    <p:extLst>
      <p:ext uri="{BB962C8B-B14F-4D97-AF65-F5344CB8AC3E}">
        <p14:creationId xmlns:p14="http://schemas.microsoft.com/office/powerpoint/2010/main" val="41368387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name="Slide1">
    <p:spTree>
      <p:nvGrpSpPr>
        <p:cNvPr id="1" name=""/>
        <p:cNvGrpSpPr/>
        <p:nvPr/>
      </p:nvGrpSpPr>
      <p:grpSpPr>
        <a:xfrm>
          <a:off x="0" y="0"/>
          <a:ext cx="0" cy="0"/>
          <a:chOff x="0" y="0"/>
          <a:chExt cx="0" cy="0"/>
        </a:xfrm>
      </p:grpSpPr>
      <p:sp>
        <p:nvSpPr>
          <p:cNvPr id="2" name="Titel 1"/>
          <p:cNvSpPr txBox="1">
            <a:spLocks noGrp="1"/>
          </p:cNvSpPr>
          <p:nvPr>
            <p:ph type="ctrTitle"/>
          </p:nvPr>
        </p:nvSpPr>
        <p:spPr/>
        <p:txBody>
          <a:bodyPr/>
          <a:lstStyle/>
          <a:p>
            <a:pPr lvl="0"/>
            <a:r>
              <a:rPr lang="de-DE" dirty="0"/>
              <a:t>Finanzwissen AG</a:t>
            </a:r>
          </a:p>
        </p:txBody>
      </p:sp>
      <p:sp>
        <p:nvSpPr>
          <p:cNvPr id="3" name="Untertitel 2"/>
          <p:cNvSpPr txBox="1">
            <a:spLocks noGrp="1"/>
          </p:cNvSpPr>
          <p:nvPr>
            <p:ph type="subTitle" idx="1"/>
          </p:nvPr>
        </p:nvSpPr>
        <p:spPr/>
        <p:txBody>
          <a:bodyPr/>
          <a:lstStyle/>
          <a:p>
            <a:pPr lvl="0"/>
            <a:r>
              <a:rPr lang="de-DE" b="1" dirty="0"/>
              <a:t>Warum müssen wir uns mit Finanzen beschäftigen?</a:t>
            </a:r>
            <a:endParaRPr lang="de-DE" dirty="0"/>
          </a:p>
        </p:txBody>
      </p:sp>
      <p:sp>
        <p:nvSpPr>
          <p:cNvPr id="4" name="Foliennummernplatzhalter 3"/>
          <p:cNvSpPr>
            <a:spLocks noGrp="1"/>
          </p:cNvSpPr>
          <p:nvPr>
            <p:ph type="sldNum" sz="quarter" idx="8"/>
          </p:nvPr>
        </p:nvSpPr>
        <p:spPr/>
        <p:txBody>
          <a:bodyPr/>
          <a:lstStyle/>
          <a:p>
            <a:pPr lvl="0"/>
            <a:fld id="{04D6115D-03CE-45F7-BFC3-E82B45CD439D}" type="slidenum">
              <a:rPr lang="de-DE" smtClean="0"/>
              <a:t>6</a:t>
            </a:fld>
            <a:endParaRPr lang="de-DE" dirty="0"/>
          </a:p>
        </p:txBody>
      </p:sp>
      <p:pic>
        <p:nvPicPr>
          <p:cNvPr id="8" name="Grafik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15178" y="565761"/>
            <a:ext cx="2520000" cy="2520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name="Slide2">
    <p:spTree>
      <p:nvGrpSpPr>
        <p:cNvPr id="1" name=""/>
        <p:cNvGrpSpPr/>
        <p:nvPr/>
      </p:nvGrpSpPr>
      <p:grpSpPr>
        <a:xfrm>
          <a:off x="0" y="0"/>
          <a:ext cx="0" cy="0"/>
          <a:chOff x="0" y="0"/>
          <a:chExt cx="0" cy="0"/>
        </a:xfrm>
      </p:grpSpPr>
      <p:sp>
        <p:nvSpPr>
          <p:cNvPr id="2" name="Titel 1"/>
          <p:cNvSpPr txBox="1">
            <a:spLocks noGrp="1"/>
          </p:cNvSpPr>
          <p:nvPr>
            <p:ph type="title"/>
          </p:nvPr>
        </p:nvSpPr>
        <p:spPr/>
        <p:txBody>
          <a:bodyPr/>
          <a:lstStyle/>
          <a:p>
            <a:pPr lvl="0"/>
            <a:r>
              <a:rPr lang="de-DE" dirty="0" err="1" smtClean="0"/>
              <a:t>inhaltsübersicht</a:t>
            </a:r>
            <a:endParaRPr lang="de-DE" dirty="0"/>
          </a:p>
        </p:txBody>
      </p:sp>
      <p:sp>
        <p:nvSpPr>
          <p:cNvPr id="3" name="Inhaltsplatzhalter 2"/>
          <p:cNvSpPr txBox="1">
            <a:spLocks noGrp="1"/>
          </p:cNvSpPr>
          <p:nvPr>
            <p:ph idx="1"/>
          </p:nvPr>
        </p:nvSpPr>
        <p:spPr/>
        <p:txBody>
          <a:bodyPr>
            <a:normAutofit/>
          </a:bodyPr>
          <a:lstStyle/>
          <a:p>
            <a:pPr lvl="0"/>
            <a:r>
              <a:rPr lang="de-DE" sz="2400" b="1" dirty="0" smtClean="0"/>
              <a:t>Warum müssen wir uns mit Finanzen beschäftigen?</a:t>
            </a:r>
          </a:p>
          <a:p>
            <a:pPr lvl="0"/>
            <a:r>
              <a:rPr lang="de-DE" dirty="0" smtClean="0"/>
              <a:t>Macht </a:t>
            </a:r>
            <a:r>
              <a:rPr lang="de-DE" dirty="0"/>
              <a:t>Geld glücklich?</a:t>
            </a:r>
          </a:p>
          <a:p>
            <a:pPr lvl="0"/>
            <a:r>
              <a:rPr lang="de-DE" dirty="0" smtClean="0"/>
              <a:t>Inflation, Zinsen, Tabellenkalkulation</a:t>
            </a:r>
            <a:endParaRPr lang="de-DE" dirty="0"/>
          </a:p>
          <a:p>
            <a:pPr lvl="0"/>
            <a:r>
              <a:rPr lang="de-DE" dirty="0"/>
              <a:t>Haushaltsplan</a:t>
            </a:r>
          </a:p>
          <a:p>
            <a:pPr lvl="0"/>
            <a:r>
              <a:rPr lang="de-DE" dirty="0" smtClean="0"/>
              <a:t>Konsum</a:t>
            </a:r>
          </a:p>
          <a:p>
            <a:r>
              <a:rPr lang="de-DE" dirty="0"/>
              <a:t>Versicherungen, Banken, </a:t>
            </a:r>
            <a:r>
              <a:rPr lang="de-DE" dirty="0" smtClean="0"/>
              <a:t>Kredite</a:t>
            </a:r>
          </a:p>
          <a:p>
            <a:pPr lvl="0"/>
            <a:r>
              <a:rPr lang="de-DE" dirty="0" smtClean="0"/>
              <a:t>Gesetzliche Rente / Private Vorsorge</a:t>
            </a:r>
          </a:p>
          <a:p>
            <a:pPr lvl="0"/>
            <a:r>
              <a:rPr lang="de-DE" dirty="0" smtClean="0"/>
              <a:t>Aktien</a:t>
            </a:r>
          </a:p>
          <a:p>
            <a:pPr lvl="0"/>
            <a:r>
              <a:rPr lang="de-DE" dirty="0" smtClean="0"/>
              <a:t>Was liegt euch am Herzen?</a:t>
            </a:r>
            <a:endParaRPr lang="de-DE" dirty="0"/>
          </a:p>
        </p:txBody>
      </p:sp>
      <p:sp>
        <p:nvSpPr>
          <p:cNvPr id="4" name="Foliennummernplatzhalter 3"/>
          <p:cNvSpPr>
            <a:spLocks noGrp="1"/>
          </p:cNvSpPr>
          <p:nvPr>
            <p:ph type="sldNum" sz="quarter" idx="8"/>
          </p:nvPr>
        </p:nvSpPr>
        <p:spPr/>
        <p:txBody>
          <a:bodyPr/>
          <a:lstStyle/>
          <a:p>
            <a:pPr lvl="0"/>
            <a:fld id="{6E154F32-F82E-450E-8AD5-31E12806E2DE}" type="slidenum">
              <a:rPr lang="de-DE" smtClean="0"/>
              <a:t>7</a:t>
            </a:fld>
            <a:endParaRPr lang="de-DE"/>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Finanzwissen </a:t>
            </a:r>
            <a:r>
              <a:rPr lang="de-DE" dirty="0" smtClean="0"/>
              <a:t>– wie ist dein </a:t>
            </a:r>
            <a:r>
              <a:rPr lang="de-DE" dirty="0" err="1" smtClean="0"/>
              <a:t>kenntnisstand</a:t>
            </a:r>
            <a:r>
              <a:rPr lang="de-DE" dirty="0" smtClean="0"/>
              <a:t>?</a:t>
            </a:r>
            <a:br>
              <a:rPr lang="de-DE" dirty="0" smtClean="0"/>
            </a:br>
            <a:r>
              <a:rPr lang="de-DE" dirty="0" err="1" smtClean="0"/>
              <a:t>umfrage</a:t>
            </a:r>
            <a:endParaRPr lang="de-DE" dirty="0"/>
          </a:p>
        </p:txBody>
      </p:sp>
      <p:sp>
        <p:nvSpPr>
          <p:cNvPr id="4" name="Foliennummernplatzhalter 3"/>
          <p:cNvSpPr>
            <a:spLocks noGrp="1"/>
          </p:cNvSpPr>
          <p:nvPr>
            <p:ph type="sldNum" sz="quarter" idx="8"/>
          </p:nvPr>
        </p:nvSpPr>
        <p:spPr/>
        <p:txBody>
          <a:bodyPr/>
          <a:lstStyle/>
          <a:p>
            <a:pPr lvl="0"/>
            <a:fld id="{6E154F32-F82E-450E-8AD5-31E12806E2DE}" type="slidenum">
              <a:rPr lang="de-DE" smtClean="0"/>
              <a:t>8</a:t>
            </a:fld>
            <a:endParaRPr lang="de-DE"/>
          </a:p>
        </p:txBody>
      </p:sp>
      <p:pic>
        <p:nvPicPr>
          <p:cNvPr id="7" name="Inhaltsplatzhalt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53958" y="3796136"/>
            <a:ext cx="2160000" cy="2160000"/>
          </a:xfrm>
        </p:spPr>
      </p:pic>
    </p:spTree>
    <p:extLst>
      <p:ext uri="{BB962C8B-B14F-4D97-AF65-F5344CB8AC3E}">
        <p14:creationId xmlns:p14="http://schemas.microsoft.com/office/powerpoint/2010/main" val="31778554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Finanzwissen – wie ist dein </a:t>
            </a:r>
            <a:r>
              <a:rPr lang="de-DE" dirty="0" err="1"/>
              <a:t>kenntnisstand</a:t>
            </a:r>
            <a:r>
              <a:rPr lang="de-DE" dirty="0"/>
              <a:t>? </a:t>
            </a:r>
            <a:r>
              <a:rPr lang="de-DE" dirty="0" smtClean="0"/>
              <a:t/>
            </a:r>
            <a:br>
              <a:rPr lang="de-DE" dirty="0" smtClean="0"/>
            </a:br>
            <a:r>
              <a:rPr lang="de-DE" dirty="0" smtClean="0"/>
              <a:t>Ergebnis</a:t>
            </a:r>
            <a:endParaRPr lang="de-DE" dirty="0"/>
          </a:p>
        </p:txBody>
      </p:sp>
      <p:sp>
        <p:nvSpPr>
          <p:cNvPr id="4" name="Foliennummernplatzhalter 3"/>
          <p:cNvSpPr>
            <a:spLocks noGrp="1"/>
          </p:cNvSpPr>
          <p:nvPr>
            <p:ph type="sldNum" sz="quarter" idx="8"/>
          </p:nvPr>
        </p:nvSpPr>
        <p:spPr/>
        <p:txBody>
          <a:bodyPr/>
          <a:lstStyle/>
          <a:p>
            <a:pPr lvl="0"/>
            <a:fld id="{6E154F32-F82E-450E-8AD5-31E12806E2DE}" type="slidenum">
              <a:rPr lang="de-DE" smtClean="0"/>
              <a:t>9</a:t>
            </a:fld>
            <a:endParaRPr lang="de-DE"/>
          </a:p>
        </p:txBody>
      </p:sp>
      <p:pic>
        <p:nvPicPr>
          <p:cNvPr id="7" name="Inhaltsplatzhalt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53958" y="3796136"/>
            <a:ext cx="2160000" cy="2160000"/>
          </a:xfrm>
        </p:spPr>
      </p:pic>
    </p:spTree>
    <p:extLst>
      <p:ext uri="{BB962C8B-B14F-4D97-AF65-F5344CB8AC3E}">
        <p14:creationId xmlns:p14="http://schemas.microsoft.com/office/powerpoint/2010/main" val="16564076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Dividen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TM03457464%5b%5bfn=Dividende%5d%5d</Template>
  <TotalTime>0</TotalTime>
  <Words>1588</Words>
  <Application>Microsoft Office PowerPoint</Application>
  <PresentationFormat>Breitbild</PresentationFormat>
  <Paragraphs>273</Paragraphs>
  <Slides>32</Slides>
  <Notes>31</Notes>
  <HiddenSlides>0</HiddenSlides>
  <MMClips>8</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32</vt:i4>
      </vt:variant>
    </vt:vector>
  </HeadingPairs>
  <TitlesOfParts>
    <vt:vector size="37" baseType="lpstr">
      <vt:lpstr>Arial</vt:lpstr>
      <vt:lpstr>Calibri</vt:lpstr>
      <vt:lpstr>Gill Sans MT</vt:lpstr>
      <vt:lpstr>Wingdings 2</vt:lpstr>
      <vt:lpstr>Dividende</vt:lpstr>
      <vt:lpstr>Finanzwissen AG</vt:lpstr>
      <vt:lpstr>Los geht’s! </vt:lpstr>
      <vt:lpstr>Vorstellungsrunde</vt:lpstr>
      <vt:lpstr>inhaltsübersicht</vt:lpstr>
      <vt:lpstr>Organisatorisches </vt:lpstr>
      <vt:lpstr>Finanzwissen AG</vt:lpstr>
      <vt:lpstr>inhaltsübersicht</vt:lpstr>
      <vt:lpstr>Finanzwissen – wie ist dein kenntnisstand? umfrage</vt:lpstr>
      <vt:lpstr>Finanzwissen – wie ist dein kenntnisstand?  Ergebnis</vt:lpstr>
      <vt:lpstr>Finanzwissen – wie ist dein kenntnisstand? Die allgemeinheit</vt:lpstr>
      <vt:lpstr>Finanzwissen – wie ist dein kenntnisstand? Die allgemeinheit</vt:lpstr>
      <vt:lpstr>Finanzwissen – wie ist dein kenntnisstand? Der schein trügt</vt:lpstr>
      <vt:lpstr>Finanzwissen – wie ist dein kenntnisstand? Der schein trügt</vt:lpstr>
      <vt:lpstr>Der Schein trügt Frage</vt:lpstr>
      <vt:lpstr>Der schein trügt ergebnis</vt:lpstr>
      <vt:lpstr>Der Schein trügt 752-regel</vt:lpstr>
      <vt:lpstr>Wer hat die kontrolle? </vt:lpstr>
      <vt:lpstr>Lifestyle inflation </vt:lpstr>
      <vt:lpstr>Abzocke DKB</vt:lpstr>
      <vt:lpstr>abzocke targo bank</vt:lpstr>
      <vt:lpstr>abzocke targo bank</vt:lpstr>
      <vt:lpstr>abzocke verivox</vt:lpstr>
      <vt:lpstr>abzocke sparkasse</vt:lpstr>
      <vt:lpstr>abzocke congstar</vt:lpstr>
      <vt:lpstr>abzocke DVAG</vt:lpstr>
      <vt:lpstr>geldlehrer e.v. Was meint ihr?</vt:lpstr>
      <vt:lpstr>Geldlehrer e.v. Vorsicht</vt:lpstr>
      <vt:lpstr>Begrifflichkeiten </vt:lpstr>
      <vt:lpstr>VORSORGE Monatsplanung - 15% Sparquote</vt:lpstr>
      <vt:lpstr>VORSORGE Monatsplanung - 50% Sparquote</vt:lpstr>
      <vt:lpstr>VORSORGE Monatsplanung - 70% Sparquote</vt:lpstr>
      <vt:lpstr>Zusammenfassung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Finanzwissen AG</dc:title>
  <dc:creator>Microsoft-Konto</dc:creator>
  <cp:lastModifiedBy>Microsoft-Konto</cp:lastModifiedBy>
  <cp:revision>238</cp:revision>
  <cp:lastPrinted>2025-11-04T07:17:43Z</cp:lastPrinted>
  <dcterms:created xsi:type="dcterms:W3CDTF">2022-11-14T11:54:54Z</dcterms:created>
  <dcterms:modified xsi:type="dcterms:W3CDTF">2025-11-04T07:18:08Z</dcterms:modified>
</cp:coreProperties>
</file>